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3B656-31F9-404C-A838-9296C4985F1A}" v="161" dt="2019-08-26T21:46:37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E933B656-31F9-404C-A838-9296C4985F1A}"/>
    <pc:docChg chg="undo redo custSel mod addSld delSld modSld sldOrd">
      <pc:chgData name="ivan.cuzic1@skole.hr" userId="df63c021-0675-4d8c-a9d6-36d6c01b34a5" providerId="ADAL" clId="{E933B656-31F9-404C-A838-9296C4985F1A}" dt="2019-08-26T21:47:15.332" v="3661" actId="1076"/>
      <pc:docMkLst>
        <pc:docMk/>
      </pc:docMkLst>
      <pc:sldChg chg="del">
        <pc:chgData name="ivan.cuzic1@skole.hr" userId="df63c021-0675-4d8c-a9d6-36d6c01b34a5" providerId="ADAL" clId="{E933B656-31F9-404C-A838-9296C4985F1A}" dt="2019-08-25T10:50:36.593" v="5" actId="2696"/>
        <pc:sldMkLst>
          <pc:docMk/>
          <pc:sldMk cId="1894146278" sldId="257"/>
        </pc:sldMkLst>
      </pc:sldChg>
      <pc:sldChg chg="addSp delSp modSp add mod setBg">
        <pc:chgData name="ivan.cuzic1@skole.hr" userId="df63c021-0675-4d8c-a9d6-36d6c01b34a5" providerId="ADAL" clId="{E933B656-31F9-404C-A838-9296C4985F1A}" dt="2019-08-25T11:09:17.630" v="196" actId="26606"/>
        <pc:sldMkLst>
          <pc:docMk/>
          <pc:sldMk cId="3014259107" sldId="257"/>
        </pc:sldMkLst>
        <pc:spChg chg="mod">
          <ac:chgData name="ivan.cuzic1@skole.hr" userId="df63c021-0675-4d8c-a9d6-36d6c01b34a5" providerId="ADAL" clId="{E933B656-31F9-404C-A838-9296C4985F1A}" dt="2019-08-25T11:08:16.539" v="188" actId="20577"/>
          <ac:spMkLst>
            <pc:docMk/>
            <pc:sldMk cId="3014259107" sldId="257"/>
            <ac:spMk id="2" creationId="{AE429CC9-8B44-4B51-A321-B59BCE56A7B9}"/>
          </ac:spMkLst>
        </pc:spChg>
        <pc:spChg chg="del mod">
          <ac:chgData name="ivan.cuzic1@skole.hr" userId="df63c021-0675-4d8c-a9d6-36d6c01b34a5" providerId="ADAL" clId="{E933B656-31F9-404C-A838-9296C4985F1A}" dt="2019-08-25T10:54:11.616" v="171" actId="26606"/>
          <ac:spMkLst>
            <pc:docMk/>
            <pc:sldMk cId="3014259107" sldId="257"/>
            <ac:spMk id="3" creationId="{57A254C1-BCC3-4077-90A8-91B1710B3484}"/>
          </ac:spMkLst>
        </pc:spChg>
        <pc:spChg chg="add del">
          <ac:chgData name="ivan.cuzic1@skole.hr" userId="df63c021-0675-4d8c-a9d6-36d6c01b34a5" providerId="ADAL" clId="{E933B656-31F9-404C-A838-9296C4985F1A}" dt="2019-08-25T11:09:17.630" v="196" actId="26606"/>
          <ac:spMkLst>
            <pc:docMk/>
            <pc:sldMk cId="3014259107" sldId="257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E933B656-31F9-404C-A838-9296C4985F1A}" dt="2019-08-25T11:09:17.630" v="196" actId="26606"/>
          <ac:spMkLst>
            <pc:docMk/>
            <pc:sldMk cId="3014259107" sldId="257"/>
            <ac:spMk id="23" creationId="{42285737-90EE-47DC-AC80-8AE156B11969}"/>
          </ac:spMkLst>
        </pc:spChg>
        <pc:grpChg chg="add del">
          <ac:chgData name="ivan.cuzic1@skole.hr" userId="df63c021-0675-4d8c-a9d6-36d6c01b34a5" providerId="ADAL" clId="{E933B656-31F9-404C-A838-9296C4985F1A}" dt="2019-08-25T11:09:17.630" v="196" actId="26606"/>
          <ac:grpSpMkLst>
            <pc:docMk/>
            <pc:sldMk cId="3014259107" sldId="257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E933B656-31F9-404C-A838-9296C4985F1A}" dt="2019-08-25T11:09:17.630" v="196" actId="26606"/>
          <ac:grpSpMkLst>
            <pc:docMk/>
            <pc:sldMk cId="3014259107" sldId="257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E933B656-31F9-404C-A838-9296C4985F1A}" dt="2019-08-25T11:09:17.630" v="196" actId="26606"/>
          <ac:graphicFrameMkLst>
            <pc:docMk/>
            <pc:sldMk cId="3014259107" sldId="257"/>
            <ac:graphicFrameMk id="5" creationId="{E499E727-FBD9-4C52-BB98-5E70C468E059}"/>
          </ac:graphicFrameMkLst>
        </pc:graphicFrameChg>
      </pc:sldChg>
      <pc:sldChg chg="del">
        <pc:chgData name="ivan.cuzic1@skole.hr" userId="df63c021-0675-4d8c-a9d6-36d6c01b34a5" providerId="ADAL" clId="{E933B656-31F9-404C-A838-9296C4985F1A}" dt="2019-08-25T10:50:25.577" v="0" actId="2696"/>
        <pc:sldMkLst>
          <pc:docMk/>
          <pc:sldMk cId="1607255219" sldId="258"/>
        </pc:sldMkLst>
      </pc:sldChg>
      <pc:sldChg chg="addSp delSp modSp add mod setBg">
        <pc:chgData name="ivan.cuzic1@skole.hr" userId="df63c021-0675-4d8c-a9d6-36d6c01b34a5" providerId="ADAL" clId="{E933B656-31F9-404C-A838-9296C4985F1A}" dt="2019-08-25T11:17:37.378" v="504"/>
        <pc:sldMkLst>
          <pc:docMk/>
          <pc:sldMk cId="3864319436" sldId="258"/>
        </pc:sldMkLst>
        <pc:spChg chg="mod">
          <ac:chgData name="ivan.cuzic1@skole.hr" userId="df63c021-0675-4d8c-a9d6-36d6c01b34a5" providerId="ADAL" clId="{E933B656-31F9-404C-A838-9296C4985F1A}" dt="2019-08-25T11:15:01.415" v="490" actId="26606"/>
          <ac:spMkLst>
            <pc:docMk/>
            <pc:sldMk cId="3864319436" sldId="258"/>
            <ac:spMk id="2" creationId="{9048CF25-A088-467E-8C40-736C9C0E1E5D}"/>
          </ac:spMkLst>
        </pc:spChg>
        <pc:spChg chg="del mod">
          <ac:chgData name="ivan.cuzic1@skole.hr" userId="df63c021-0675-4d8c-a9d6-36d6c01b34a5" providerId="ADAL" clId="{E933B656-31F9-404C-A838-9296C4985F1A}" dt="2019-08-25T11:15:01.415" v="490" actId="26606"/>
          <ac:spMkLst>
            <pc:docMk/>
            <pc:sldMk cId="3864319436" sldId="258"/>
            <ac:spMk id="3" creationId="{81BD09D4-6162-43D9-BC1C-DDAC53B0D068}"/>
          </ac:spMkLst>
        </pc:spChg>
        <pc:spChg chg="add del">
          <ac:chgData name="ivan.cuzic1@skole.hr" userId="df63c021-0675-4d8c-a9d6-36d6c01b34a5" providerId="ADAL" clId="{E933B656-31F9-404C-A838-9296C4985F1A}" dt="2019-08-25T11:16:17.709" v="496" actId="26606"/>
          <ac:spMkLst>
            <pc:docMk/>
            <pc:sldMk cId="3864319436" sldId="258"/>
            <ac:spMk id="10" creationId="{42285737-90EE-47DC-AC80-8AE156B11969}"/>
          </ac:spMkLst>
        </pc:spChg>
        <pc:spChg chg="add">
          <ac:chgData name="ivan.cuzic1@skole.hr" userId="df63c021-0675-4d8c-a9d6-36d6c01b34a5" providerId="ADAL" clId="{E933B656-31F9-404C-A838-9296C4985F1A}" dt="2019-08-25T11:16:17.709" v="496" actId="26606"/>
          <ac:spMkLst>
            <pc:docMk/>
            <pc:sldMk cId="3864319436" sldId="258"/>
            <ac:spMk id="23" creationId="{42285737-90EE-47DC-AC80-8AE156B11969}"/>
          </ac:spMkLst>
        </pc:spChg>
        <pc:grpChg chg="add del">
          <ac:chgData name="ivan.cuzic1@skole.hr" userId="df63c021-0675-4d8c-a9d6-36d6c01b34a5" providerId="ADAL" clId="{E933B656-31F9-404C-A838-9296C4985F1A}" dt="2019-08-25T11:16:17.709" v="496" actId="26606"/>
          <ac:grpSpMkLst>
            <pc:docMk/>
            <pc:sldMk cId="3864319436" sldId="258"/>
            <ac:grpSpMk id="12" creationId="{B57BDC17-F1B3-455F-BBF1-680AA1F25C06}"/>
          </ac:grpSpMkLst>
        </pc:grpChg>
        <pc:grpChg chg="add">
          <ac:chgData name="ivan.cuzic1@skole.hr" userId="df63c021-0675-4d8c-a9d6-36d6c01b34a5" providerId="ADAL" clId="{E933B656-31F9-404C-A838-9296C4985F1A}" dt="2019-08-25T11:16:17.709" v="496" actId="26606"/>
          <ac:grpSpMkLst>
            <pc:docMk/>
            <pc:sldMk cId="3864319436" sldId="258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E933B656-31F9-404C-A838-9296C4985F1A}" dt="2019-08-25T11:17:37.378" v="504"/>
          <ac:graphicFrameMkLst>
            <pc:docMk/>
            <pc:sldMk cId="3864319436" sldId="258"/>
            <ac:graphicFrameMk id="5" creationId="{63C5CC86-166B-4AED-97AA-5ECBAB3D7500}"/>
          </ac:graphicFrameMkLst>
        </pc:graphicFrameChg>
      </pc:sldChg>
      <pc:sldChg chg="del">
        <pc:chgData name="ivan.cuzic1@skole.hr" userId="df63c021-0675-4d8c-a9d6-36d6c01b34a5" providerId="ADAL" clId="{E933B656-31F9-404C-A838-9296C4985F1A}" dt="2019-08-25T10:50:28.202" v="1" actId="2696"/>
        <pc:sldMkLst>
          <pc:docMk/>
          <pc:sldMk cId="1069998747" sldId="259"/>
        </pc:sldMkLst>
      </pc:sldChg>
      <pc:sldChg chg="addSp delSp modSp add mod setBg setClrOvrMap">
        <pc:chgData name="ivan.cuzic1@skole.hr" userId="df63c021-0675-4d8c-a9d6-36d6c01b34a5" providerId="ADAL" clId="{E933B656-31F9-404C-A838-9296C4985F1A}" dt="2019-08-25T11:21:49.338" v="550" actId="122"/>
        <pc:sldMkLst>
          <pc:docMk/>
          <pc:sldMk cId="1777894974" sldId="259"/>
        </pc:sldMkLst>
        <pc:spChg chg="mod ord">
          <ac:chgData name="ivan.cuzic1@skole.hr" userId="df63c021-0675-4d8c-a9d6-36d6c01b34a5" providerId="ADAL" clId="{E933B656-31F9-404C-A838-9296C4985F1A}" dt="2019-08-25T11:21:49.338" v="550" actId="122"/>
          <ac:spMkLst>
            <pc:docMk/>
            <pc:sldMk cId="1777894974" sldId="259"/>
            <ac:spMk id="2" creationId="{7FB89379-9F9E-4615-8E4A-91378B6D7C4C}"/>
          </ac:spMkLst>
        </pc:spChg>
        <pc:spChg chg="del">
          <ac:chgData name="ivan.cuzic1@skole.hr" userId="df63c021-0675-4d8c-a9d6-36d6c01b34a5" providerId="ADAL" clId="{E933B656-31F9-404C-A838-9296C4985F1A}" dt="2019-08-25T11:20:42.278" v="507"/>
          <ac:spMkLst>
            <pc:docMk/>
            <pc:sldMk cId="1777894974" sldId="259"/>
            <ac:spMk id="3" creationId="{A23B426F-1289-4DD8-AB20-7BABF31ED61C}"/>
          </ac:spMkLst>
        </pc:spChg>
        <pc:spChg chg="add del">
          <ac:chgData name="ivan.cuzic1@skole.hr" userId="df63c021-0675-4d8c-a9d6-36d6c01b34a5" providerId="ADAL" clId="{E933B656-31F9-404C-A838-9296C4985F1A}" dt="2019-08-25T11:21:13.792" v="515"/>
          <ac:spMkLst>
            <pc:docMk/>
            <pc:sldMk cId="1777894974" sldId="259"/>
            <ac:spMk id="9" creationId="{67D84CD9-5C36-4677-A581-A0DF63D643F0}"/>
          </ac:spMkLst>
        </pc:spChg>
        <pc:spChg chg="add del">
          <ac:chgData name="ivan.cuzic1@skole.hr" userId="df63c021-0675-4d8c-a9d6-36d6c01b34a5" providerId="ADAL" clId="{E933B656-31F9-404C-A838-9296C4985F1A}" dt="2019-08-25T11:21:04.433" v="511" actId="26606"/>
          <ac:spMkLst>
            <pc:docMk/>
            <pc:sldMk cId="1777894974" sldId="259"/>
            <ac:spMk id="10" creationId="{1DB7C82F-AB7E-4F0C-B829-FA1B9C415180}"/>
          </ac:spMkLst>
        </pc:spChg>
        <pc:spChg chg="add del">
          <ac:chgData name="ivan.cuzic1@skole.hr" userId="df63c021-0675-4d8c-a9d6-36d6c01b34a5" providerId="ADAL" clId="{E933B656-31F9-404C-A838-9296C4985F1A}" dt="2019-08-25T11:21:08.433" v="513" actId="26606"/>
          <ac:spMkLst>
            <pc:docMk/>
            <pc:sldMk cId="1777894974" sldId="259"/>
            <ac:spMk id="12" creationId="{B9951BD9-0868-4CDB-ACD6-9C4209B5E412}"/>
          </ac:spMkLst>
        </pc:spChg>
        <pc:spChg chg="add">
          <ac:chgData name="ivan.cuzic1@skole.hr" userId="df63c021-0675-4d8c-a9d6-36d6c01b34a5" providerId="ADAL" clId="{E933B656-31F9-404C-A838-9296C4985F1A}" dt="2019-08-25T11:21:20.339" v="516" actId="26606"/>
          <ac:spMkLst>
            <pc:docMk/>
            <pc:sldMk cId="1777894974" sldId="259"/>
            <ac:spMk id="19" creationId="{1DB7C82F-AB7E-4F0C-B829-FA1B9C415180}"/>
          </ac:spMkLst>
        </pc:spChg>
        <pc:picChg chg="add mod">
          <ac:chgData name="ivan.cuzic1@skole.hr" userId="df63c021-0675-4d8c-a9d6-36d6c01b34a5" providerId="ADAL" clId="{E933B656-31F9-404C-A838-9296C4985F1A}" dt="2019-08-25T11:21:20.339" v="516" actId="26606"/>
          <ac:picMkLst>
            <pc:docMk/>
            <pc:sldMk cId="1777894974" sldId="259"/>
            <ac:picMk id="5" creationId="{16453D2C-C07D-4DD9-A7A4-F2AE79356232}"/>
          </ac:picMkLst>
        </pc:picChg>
        <pc:cxnChg chg="add del">
          <ac:chgData name="ivan.cuzic1@skole.hr" userId="df63c021-0675-4d8c-a9d6-36d6c01b34a5" providerId="ADAL" clId="{E933B656-31F9-404C-A838-9296C4985F1A}" dt="2019-08-25T11:21:20.339" v="516" actId="26606"/>
          <ac:cxnSpMkLst>
            <pc:docMk/>
            <pc:sldMk cId="1777894974" sldId="259"/>
            <ac:cxnSpMk id="14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E933B656-31F9-404C-A838-9296C4985F1A}" dt="2019-08-25T11:25:03.175" v="657" actId="14100"/>
        <pc:sldMkLst>
          <pc:docMk/>
          <pc:sldMk cId="1595894030" sldId="260"/>
        </pc:sldMkLst>
        <pc:spChg chg="mod">
          <ac:chgData name="ivan.cuzic1@skole.hr" userId="df63c021-0675-4d8c-a9d6-36d6c01b34a5" providerId="ADAL" clId="{E933B656-31F9-404C-A838-9296C4985F1A}" dt="2019-08-25T11:25:03.175" v="657" actId="14100"/>
          <ac:spMkLst>
            <pc:docMk/>
            <pc:sldMk cId="1595894030" sldId="260"/>
            <ac:spMk id="2" creationId="{C611760D-EE26-46C5-9498-05BE05D20C91}"/>
          </ac:spMkLst>
        </pc:spChg>
        <pc:spChg chg="del">
          <ac:chgData name="ivan.cuzic1@skole.hr" userId="df63c021-0675-4d8c-a9d6-36d6c01b34a5" providerId="ADAL" clId="{E933B656-31F9-404C-A838-9296C4985F1A}" dt="2019-08-25T11:22:43.508" v="553"/>
          <ac:spMkLst>
            <pc:docMk/>
            <pc:sldMk cId="1595894030" sldId="260"/>
            <ac:spMk id="3" creationId="{8BC78CD0-2207-49F6-A34E-5BDB7D63D64C}"/>
          </ac:spMkLst>
        </pc:spChg>
        <pc:spChg chg="add">
          <ac:chgData name="ivan.cuzic1@skole.hr" userId="df63c021-0675-4d8c-a9d6-36d6c01b34a5" providerId="ADAL" clId="{E933B656-31F9-404C-A838-9296C4985F1A}" dt="2019-08-25T11:23:27.803" v="591" actId="26606"/>
          <ac:spMkLst>
            <pc:docMk/>
            <pc:sldMk cId="1595894030" sldId="260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E933B656-31F9-404C-A838-9296C4985F1A}" dt="2019-08-25T11:23:27.803" v="591" actId="26606"/>
          <ac:picMkLst>
            <pc:docMk/>
            <pc:sldMk cId="1595894030" sldId="260"/>
            <ac:picMk id="5" creationId="{2505F2DD-742A-4B74-BB2F-4B081DA7EAFB}"/>
          </ac:picMkLst>
        </pc:picChg>
      </pc:sldChg>
      <pc:sldChg chg="del">
        <pc:chgData name="ivan.cuzic1@skole.hr" userId="df63c021-0675-4d8c-a9d6-36d6c01b34a5" providerId="ADAL" clId="{E933B656-31F9-404C-A838-9296C4985F1A}" dt="2019-08-25T10:50:30.327" v="2" actId="2696"/>
        <pc:sldMkLst>
          <pc:docMk/>
          <pc:sldMk cId="1839049092" sldId="260"/>
        </pc:sldMkLst>
      </pc:sldChg>
      <pc:sldChg chg="del">
        <pc:chgData name="ivan.cuzic1@skole.hr" userId="df63c021-0675-4d8c-a9d6-36d6c01b34a5" providerId="ADAL" clId="{E933B656-31F9-404C-A838-9296C4985F1A}" dt="2019-08-25T10:50:34.702" v="4" actId="2696"/>
        <pc:sldMkLst>
          <pc:docMk/>
          <pc:sldMk cId="2167778024" sldId="261"/>
        </pc:sldMkLst>
      </pc:sldChg>
      <pc:sldChg chg="addSp delSp modSp add mod setBg setClrOvrMap">
        <pc:chgData name="ivan.cuzic1@skole.hr" userId="df63c021-0675-4d8c-a9d6-36d6c01b34a5" providerId="ADAL" clId="{E933B656-31F9-404C-A838-9296C4985F1A}" dt="2019-08-25T11:28:05.590" v="760" actId="20577"/>
        <pc:sldMkLst>
          <pc:docMk/>
          <pc:sldMk cId="3987568059" sldId="261"/>
        </pc:sldMkLst>
        <pc:spChg chg="mod">
          <ac:chgData name="ivan.cuzic1@skole.hr" userId="df63c021-0675-4d8c-a9d6-36d6c01b34a5" providerId="ADAL" clId="{E933B656-31F9-404C-A838-9296C4985F1A}" dt="2019-08-25T11:26:32.312" v="672" actId="26606"/>
          <ac:spMkLst>
            <pc:docMk/>
            <pc:sldMk cId="3987568059" sldId="261"/>
            <ac:spMk id="2" creationId="{1BB62653-9A5C-43AC-A3B9-58B7254EAB2E}"/>
          </ac:spMkLst>
        </pc:spChg>
        <pc:spChg chg="del">
          <ac:chgData name="ivan.cuzic1@skole.hr" userId="df63c021-0675-4d8c-a9d6-36d6c01b34a5" providerId="ADAL" clId="{E933B656-31F9-404C-A838-9296C4985F1A}" dt="2019-08-25T11:25:40.939" v="667"/>
          <ac:spMkLst>
            <pc:docMk/>
            <pc:sldMk cId="3987568059" sldId="261"/>
            <ac:spMk id="3" creationId="{24BA5EFD-95C7-417C-A6B3-CF991D0BEEDA}"/>
          </ac:spMkLst>
        </pc:spChg>
        <pc:spChg chg="add mod">
          <ac:chgData name="ivan.cuzic1@skole.hr" userId="df63c021-0675-4d8c-a9d6-36d6c01b34a5" providerId="ADAL" clId="{E933B656-31F9-404C-A838-9296C4985F1A}" dt="2019-08-25T11:28:05.590" v="760" actId="20577"/>
          <ac:spMkLst>
            <pc:docMk/>
            <pc:sldMk cId="3987568059" sldId="261"/>
            <ac:spMk id="9" creationId="{9B2988B9-FAD6-489E-B41C-3D31BDA0A612}"/>
          </ac:spMkLst>
        </pc:spChg>
        <pc:spChg chg="add del">
          <ac:chgData name="ivan.cuzic1@skole.hr" userId="df63c021-0675-4d8c-a9d6-36d6c01b34a5" providerId="ADAL" clId="{E933B656-31F9-404C-A838-9296C4985F1A}" dt="2019-08-25T11:26:32.281" v="671" actId="26606"/>
          <ac:spMkLst>
            <pc:docMk/>
            <pc:sldMk cId="3987568059" sldId="261"/>
            <ac:spMk id="10" creationId="{1DB7C82F-AB7E-4F0C-B829-FA1B9C415180}"/>
          </ac:spMkLst>
        </pc:spChg>
        <pc:spChg chg="add">
          <ac:chgData name="ivan.cuzic1@skole.hr" userId="df63c021-0675-4d8c-a9d6-36d6c01b34a5" providerId="ADAL" clId="{E933B656-31F9-404C-A838-9296C4985F1A}" dt="2019-08-25T11:26:32.312" v="672" actId="26606"/>
          <ac:spMkLst>
            <pc:docMk/>
            <pc:sldMk cId="3987568059" sldId="261"/>
            <ac:spMk id="12" creationId="{CF62D2A7-8207-488C-9F46-316BA81A16C8}"/>
          </ac:spMkLst>
        </pc:spChg>
        <pc:picChg chg="add mod">
          <ac:chgData name="ivan.cuzic1@skole.hr" userId="df63c021-0675-4d8c-a9d6-36d6c01b34a5" providerId="ADAL" clId="{E933B656-31F9-404C-A838-9296C4985F1A}" dt="2019-08-25T11:26:32.312" v="672" actId="26606"/>
          <ac:picMkLst>
            <pc:docMk/>
            <pc:sldMk cId="3987568059" sldId="261"/>
            <ac:picMk id="5" creationId="{966853B7-5526-4A42-8BE7-CCBCF8A8521E}"/>
          </ac:picMkLst>
        </pc:picChg>
      </pc:sldChg>
      <pc:sldChg chg="del">
        <pc:chgData name="ivan.cuzic1@skole.hr" userId="df63c021-0675-4d8c-a9d6-36d6c01b34a5" providerId="ADAL" clId="{E933B656-31F9-404C-A838-9296C4985F1A}" dt="2019-08-25T10:50:32.561" v="3" actId="2696"/>
        <pc:sldMkLst>
          <pc:docMk/>
          <pc:sldMk cId="2944461177" sldId="262"/>
        </pc:sldMkLst>
      </pc:sldChg>
      <pc:sldChg chg="addSp delSp modSp add mod setBg setClrOvrMap">
        <pc:chgData name="ivan.cuzic1@skole.hr" userId="df63c021-0675-4d8c-a9d6-36d6c01b34a5" providerId="ADAL" clId="{E933B656-31F9-404C-A838-9296C4985F1A}" dt="2019-08-25T11:31:35.286" v="941" actId="255"/>
        <pc:sldMkLst>
          <pc:docMk/>
          <pc:sldMk cId="3584090223" sldId="262"/>
        </pc:sldMkLst>
        <pc:spChg chg="mod">
          <ac:chgData name="ivan.cuzic1@skole.hr" userId="df63c021-0675-4d8c-a9d6-36d6c01b34a5" providerId="ADAL" clId="{E933B656-31F9-404C-A838-9296C4985F1A}" dt="2019-08-25T11:31:27.192" v="940" actId="26606"/>
          <ac:spMkLst>
            <pc:docMk/>
            <pc:sldMk cId="3584090223" sldId="262"/>
            <ac:spMk id="2" creationId="{1748A33F-0BB3-4BE5-BD8E-A41993628712}"/>
          </ac:spMkLst>
        </pc:spChg>
        <pc:spChg chg="add del mod">
          <ac:chgData name="ivan.cuzic1@skole.hr" userId="df63c021-0675-4d8c-a9d6-36d6c01b34a5" providerId="ADAL" clId="{E933B656-31F9-404C-A838-9296C4985F1A}" dt="2019-08-25T11:31:27.192" v="940" actId="26606"/>
          <ac:spMkLst>
            <pc:docMk/>
            <pc:sldMk cId="3584090223" sldId="262"/>
            <ac:spMk id="3" creationId="{C160B91E-AC8A-4F40-82AE-D7994FFDF32B}"/>
          </ac:spMkLst>
        </pc:spChg>
        <pc:spChg chg="add del">
          <ac:chgData name="ivan.cuzic1@skole.hr" userId="df63c021-0675-4d8c-a9d6-36d6c01b34a5" providerId="ADAL" clId="{E933B656-31F9-404C-A838-9296C4985F1A}" dt="2019-08-25T11:31:27.192" v="940" actId="26606"/>
          <ac:spMkLst>
            <pc:docMk/>
            <pc:sldMk cId="3584090223" sldId="262"/>
            <ac:spMk id="8" creationId="{3B854194-185D-494D-905C-7C7CB2E30F6E}"/>
          </ac:spMkLst>
        </pc:spChg>
        <pc:spChg chg="add del">
          <ac:chgData name="ivan.cuzic1@skole.hr" userId="df63c021-0675-4d8c-a9d6-36d6c01b34a5" providerId="ADAL" clId="{E933B656-31F9-404C-A838-9296C4985F1A}" dt="2019-08-25T11:31:27.192" v="940" actId="26606"/>
          <ac:spMkLst>
            <pc:docMk/>
            <pc:sldMk cId="3584090223" sldId="262"/>
            <ac:spMk id="10" creationId="{B4F5FA0D-0104-4987-8241-EFF7C85B88DE}"/>
          </ac:spMkLst>
        </pc:spChg>
        <pc:spChg chg="add">
          <ac:chgData name="ivan.cuzic1@skole.hr" userId="df63c021-0675-4d8c-a9d6-36d6c01b34a5" providerId="ADAL" clId="{E933B656-31F9-404C-A838-9296C4985F1A}" dt="2019-08-25T11:31:27.192" v="940" actId="26606"/>
          <ac:spMkLst>
            <pc:docMk/>
            <pc:sldMk cId="3584090223" sldId="262"/>
            <ac:spMk id="17" creationId="{5B336162-B533-4EFE-8BB3-8EBB4A5E32F8}"/>
          </ac:spMkLst>
        </pc:spChg>
        <pc:spChg chg="add del">
          <ac:chgData name="ivan.cuzic1@skole.hr" userId="df63c021-0675-4d8c-a9d6-36d6c01b34a5" providerId="ADAL" clId="{E933B656-31F9-404C-A838-9296C4985F1A}" dt="2019-08-25T11:31:27.161" v="939" actId="26606"/>
          <ac:spMkLst>
            <pc:docMk/>
            <pc:sldMk cId="3584090223" sldId="262"/>
            <ac:spMk id="19" creationId="{42A5316D-ED2F-4F89-B4B4-8D9240B1A348}"/>
          </ac:spMkLst>
        </pc:spChg>
        <pc:spChg chg="add mod">
          <ac:chgData name="ivan.cuzic1@skole.hr" userId="df63c021-0675-4d8c-a9d6-36d6c01b34a5" providerId="ADAL" clId="{E933B656-31F9-404C-A838-9296C4985F1A}" dt="2019-08-25T11:31:35.286" v="941" actId="255"/>
          <ac:spMkLst>
            <pc:docMk/>
            <pc:sldMk cId="3584090223" sldId="262"/>
            <ac:spMk id="21" creationId="{C160B91E-AC8A-4F40-82AE-D7994FFDF32B}"/>
          </ac:spMkLst>
        </pc:spChg>
        <pc:graphicFrameChg chg="add del">
          <ac:chgData name="ivan.cuzic1@skole.hr" userId="df63c021-0675-4d8c-a9d6-36d6c01b34a5" providerId="ADAL" clId="{E933B656-31F9-404C-A838-9296C4985F1A}" dt="2019-08-25T11:31:27.161" v="939" actId="26606"/>
          <ac:graphicFrameMkLst>
            <pc:docMk/>
            <pc:sldMk cId="3584090223" sldId="262"/>
            <ac:graphicFrameMk id="14" creationId="{96812086-2CF4-46AB-906B-A3A42365E330}"/>
          </ac:graphicFrameMkLst>
        </pc:graphicFrameChg>
        <pc:picChg chg="add del">
          <ac:chgData name="ivan.cuzic1@skole.hr" userId="df63c021-0675-4d8c-a9d6-36d6c01b34a5" providerId="ADAL" clId="{E933B656-31F9-404C-A838-9296C4985F1A}" dt="2019-08-25T11:31:27.192" v="940" actId="26606"/>
          <ac:picMkLst>
            <pc:docMk/>
            <pc:sldMk cId="3584090223" sldId="262"/>
            <ac:picMk id="12" creationId="{2897127E-6CEF-446C-BE87-93B7C46E49D1}"/>
          </ac:picMkLst>
        </pc:picChg>
      </pc:sldChg>
      <pc:sldChg chg="addSp delSp modSp add mod setBg setClrOvrMap modNotesTx">
        <pc:chgData name="ivan.cuzic1@skole.hr" userId="df63c021-0675-4d8c-a9d6-36d6c01b34a5" providerId="ADAL" clId="{E933B656-31F9-404C-A838-9296C4985F1A}" dt="2019-08-25T11:36:30.291" v="1090" actId="14100"/>
        <pc:sldMkLst>
          <pc:docMk/>
          <pc:sldMk cId="3773850817" sldId="263"/>
        </pc:sldMkLst>
        <pc:spChg chg="mod ord">
          <ac:chgData name="ivan.cuzic1@skole.hr" userId="df63c021-0675-4d8c-a9d6-36d6c01b34a5" providerId="ADAL" clId="{E933B656-31F9-404C-A838-9296C4985F1A}" dt="2019-08-25T11:36:14.635" v="1088" actId="122"/>
          <ac:spMkLst>
            <pc:docMk/>
            <pc:sldMk cId="3773850817" sldId="263"/>
            <ac:spMk id="2" creationId="{ACB30650-28C4-4346-BC7C-710CA25D7967}"/>
          </ac:spMkLst>
        </pc:spChg>
        <pc:spChg chg="del">
          <ac:chgData name="ivan.cuzic1@skole.hr" userId="df63c021-0675-4d8c-a9d6-36d6c01b34a5" providerId="ADAL" clId="{E933B656-31F9-404C-A838-9296C4985F1A}" dt="2019-08-25T11:32:36.612" v="944"/>
          <ac:spMkLst>
            <pc:docMk/>
            <pc:sldMk cId="3773850817" sldId="263"/>
            <ac:spMk id="3" creationId="{DB02C56D-4143-49D2-BD3D-21BB29093643}"/>
          </ac:spMkLst>
        </pc:spChg>
        <pc:spChg chg="add mod">
          <ac:chgData name="ivan.cuzic1@skole.hr" userId="df63c021-0675-4d8c-a9d6-36d6c01b34a5" providerId="ADAL" clId="{E933B656-31F9-404C-A838-9296C4985F1A}" dt="2019-08-25T11:36:30.291" v="1090" actId="14100"/>
          <ac:spMkLst>
            <pc:docMk/>
            <pc:sldMk cId="3773850817" sldId="263"/>
            <ac:spMk id="9" creationId="{CFF186F3-5438-4910-BFB1-1EB3AC95BE49}"/>
          </ac:spMkLst>
        </pc:spChg>
        <pc:spChg chg="add">
          <ac:chgData name="ivan.cuzic1@skole.hr" userId="df63c021-0675-4d8c-a9d6-36d6c01b34a5" providerId="ADAL" clId="{E933B656-31F9-404C-A838-9296C4985F1A}" dt="2019-08-25T11:36:11.276" v="1087" actId="26606"/>
          <ac:spMkLst>
            <pc:docMk/>
            <pc:sldMk cId="3773850817" sldId="263"/>
            <ac:spMk id="11" creationId="{4038CB10-1F5C-4D54-9DF7-12586DE5B007}"/>
          </ac:spMkLst>
        </pc:spChg>
        <pc:spChg chg="add del">
          <ac:chgData name="ivan.cuzic1@skole.hr" userId="df63c021-0675-4d8c-a9d6-36d6c01b34a5" providerId="ADAL" clId="{E933B656-31F9-404C-A838-9296C4985F1A}" dt="2019-08-25T11:34:52.419" v="1082" actId="26606"/>
          <ac:spMkLst>
            <pc:docMk/>
            <pc:sldMk cId="3773850817" sldId="263"/>
            <ac:spMk id="12" creationId="{4038CB10-1F5C-4D54-9DF7-12586DE5B007}"/>
          </ac:spMkLst>
        </pc:spChg>
        <pc:spChg chg="add del">
          <ac:chgData name="ivan.cuzic1@skole.hr" userId="df63c021-0675-4d8c-a9d6-36d6c01b34a5" providerId="ADAL" clId="{E933B656-31F9-404C-A838-9296C4985F1A}" dt="2019-08-25T11:34:52.419" v="1082" actId="26606"/>
          <ac:spMkLst>
            <pc:docMk/>
            <pc:sldMk cId="3773850817" sldId="263"/>
            <ac:spMk id="14" creationId="{73ED6512-6858-4552-B699-9A97FE9A4EA2}"/>
          </ac:spMkLst>
        </pc:spChg>
        <pc:spChg chg="add">
          <ac:chgData name="ivan.cuzic1@skole.hr" userId="df63c021-0675-4d8c-a9d6-36d6c01b34a5" providerId="ADAL" clId="{E933B656-31F9-404C-A838-9296C4985F1A}" dt="2019-08-25T11:36:11.276" v="1087" actId="26606"/>
          <ac:spMkLst>
            <pc:docMk/>
            <pc:sldMk cId="3773850817" sldId="263"/>
            <ac:spMk id="16" creationId="{73ED6512-6858-4552-B699-9A97FE9A4EA2}"/>
          </ac:spMkLst>
        </pc:spChg>
        <pc:spChg chg="add del">
          <ac:chgData name="ivan.cuzic1@skole.hr" userId="df63c021-0675-4d8c-a9d6-36d6c01b34a5" providerId="ADAL" clId="{E933B656-31F9-404C-A838-9296C4985F1A}" dt="2019-08-25T11:35:22.777" v="1083" actId="26606"/>
          <ac:spMkLst>
            <pc:docMk/>
            <pc:sldMk cId="3773850817" sldId="263"/>
            <ac:spMk id="19" creationId="{C5E6CFF1-2F42-4E10-9A97-F116F46F53FE}"/>
          </ac:spMkLst>
        </pc:spChg>
        <pc:picChg chg="add mod ord">
          <ac:chgData name="ivan.cuzic1@skole.hr" userId="df63c021-0675-4d8c-a9d6-36d6c01b34a5" providerId="ADAL" clId="{E933B656-31F9-404C-A838-9296C4985F1A}" dt="2019-08-25T11:36:11.276" v="1087" actId="26606"/>
          <ac:picMkLst>
            <pc:docMk/>
            <pc:sldMk cId="3773850817" sldId="263"/>
            <ac:picMk id="5" creationId="{9135C2AA-7233-4F3F-8835-2623B2205D50}"/>
          </ac:picMkLst>
        </pc:picChg>
        <pc:cxnChg chg="add del">
          <ac:chgData name="ivan.cuzic1@skole.hr" userId="df63c021-0675-4d8c-a9d6-36d6c01b34a5" providerId="ADAL" clId="{E933B656-31F9-404C-A838-9296C4985F1A}" dt="2019-08-25T11:35:22.777" v="1083" actId="26606"/>
          <ac:cxnSpMkLst>
            <pc:docMk/>
            <pc:sldMk cId="3773850817" sldId="263"/>
            <ac:cxnSpMk id="21" creationId="{67182200-4859-4C8D-BCBB-55B245C28BA3}"/>
          </ac:cxnSpMkLst>
        </pc:cxnChg>
      </pc:sldChg>
      <pc:sldChg chg="addSp delSp modSp add mod setBg setClrOvrMap">
        <pc:chgData name="ivan.cuzic1@skole.hr" userId="df63c021-0675-4d8c-a9d6-36d6c01b34a5" providerId="ADAL" clId="{E933B656-31F9-404C-A838-9296C4985F1A}" dt="2019-08-25T11:49:24.402" v="1206" actId="1076"/>
        <pc:sldMkLst>
          <pc:docMk/>
          <pc:sldMk cId="3092894427" sldId="264"/>
        </pc:sldMkLst>
        <pc:spChg chg="mod">
          <ac:chgData name="ivan.cuzic1@skole.hr" userId="df63c021-0675-4d8c-a9d6-36d6c01b34a5" providerId="ADAL" clId="{E933B656-31F9-404C-A838-9296C4985F1A}" dt="2019-08-25T11:49:20.490" v="1205" actId="1076"/>
          <ac:spMkLst>
            <pc:docMk/>
            <pc:sldMk cId="3092894427" sldId="264"/>
            <ac:spMk id="2" creationId="{11789AA9-EDA4-4F9B-B42E-F68BFEF8B700}"/>
          </ac:spMkLst>
        </pc:spChg>
        <pc:spChg chg="add del mod">
          <ac:chgData name="ivan.cuzic1@skole.hr" userId="df63c021-0675-4d8c-a9d6-36d6c01b34a5" providerId="ADAL" clId="{E933B656-31F9-404C-A838-9296C4985F1A}" dt="2019-08-25T11:47:40.841" v="1094"/>
          <ac:spMkLst>
            <pc:docMk/>
            <pc:sldMk cId="3092894427" sldId="264"/>
            <ac:spMk id="5" creationId="{635DF66F-F549-4DA9-9DA9-A29676E2123C}"/>
          </ac:spMkLst>
        </pc:spChg>
        <pc:spChg chg="add mod">
          <ac:chgData name="ivan.cuzic1@skole.hr" userId="df63c021-0675-4d8c-a9d6-36d6c01b34a5" providerId="ADAL" clId="{E933B656-31F9-404C-A838-9296C4985F1A}" dt="2019-08-25T11:49:24.402" v="1206" actId="1076"/>
          <ac:spMkLst>
            <pc:docMk/>
            <pc:sldMk cId="3092894427" sldId="264"/>
            <ac:spMk id="10" creationId="{DD947474-A4B6-407A-B771-CF1D8345A0E0}"/>
          </ac:spMkLst>
        </pc:spChg>
        <pc:graphicFrameChg chg="del mod">
          <ac:chgData name="ivan.cuzic1@skole.hr" userId="df63c021-0675-4d8c-a9d6-36d6c01b34a5" providerId="ADAL" clId="{E933B656-31F9-404C-A838-9296C4985F1A}" dt="2019-08-25T11:38:40.602" v="1093"/>
          <ac:graphicFrameMkLst>
            <pc:docMk/>
            <pc:sldMk cId="3092894427" sldId="264"/>
            <ac:graphicFrameMk id="4" creationId="{F591B8B2-8C61-4D91-B87F-252042324C1F}"/>
          </ac:graphicFrameMkLst>
        </pc:graphicFrameChg>
        <pc:picChg chg="add mod">
          <ac:chgData name="ivan.cuzic1@skole.hr" userId="df63c021-0675-4d8c-a9d6-36d6c01b34a5" providerId="ADAL" clId="{E933B656-31F9-404C-A838-9296C4985F1A}" dt="2019-08-25T11:47:48.025" v="1095" actId="26606"/>
          <ac:picMkLst>
            <pc:docMk/>
            <pc:sldMk cId="3092894427" sldId="264"/>
            <ac:picMk id="6" creationId="{34726487-4426-48FE-84B7-7EE574411321}"/>
          </ac:picMkLst>
        </pc:picChg>
      </pc:sldChg>
      <pc:sldChg chg="addSp delSp modSp add mod setBg setClrOvrMap modNotesTx">
        <pc:chgData name="ivan.cuzic1@skole.hr" userId="df63c021-0675-4d8c-a9d6-36d6c01b34a5" providerId="ADAL" clId="{E933B656-31F9-404C-A838-9296C4985F1A}" dt="2019-08-25T11:51:52" v="1297" actId="20577"/>
        <pc:sldMkLst>
          <pc:docMk/>
          <pc:sldMk cId="790871367" sldId="265"/>
        </pc:sldMkLst>
        <pc:spChg chg="mod">
          <ac:chgData name="ivan.cuzic1@skole.hr" userId="df63c021-0675-4d8c-a9d6-36d6c01b34a5" providerId="ADAL" clId="{E933B656-31F9-404C-A838-9296C4985F1A}" dt="2019-08-25T11:50:48.143" v="1228" actId="26606"/>
          <ac:spMkLst>
            <pc:docMk/>
            <pc:sldMk cId="790871367" sldId="265"/>
            <ac:spMk id="2" creationId="{79B3340D-72A1-47F5-80CD-535E274D92FE}"/>
          </ac:spMkLst>
        </pc:spChg>
        <pc:spChg chg="del">
          <ac:chgData name="ivan.cuzic1@skole.hr" userId="df63c021-0675-4d8c-a9d6-36d6c01b34a5" providerId="ADAL" clId="{E933B656-31F9-404C-A838-9296C4985F1A}" dt="2019-08-25T11:50:27.593" v="1209"/>
          <ac:spMkLst>
            <pc:docMk/>
            <pc:sldMk cId="790871367" sldId="265"/>
            <ac:spMk id="3" creationId="{A7EC6170-2187-4687-8AD7-B199178DDBF6}"/>
          </ac:spMkLst>
        </pc:spChg>
        <pc:spChg chg="add">
          <ac:chgData name="ivan.cuzic1@skole.hr" userId="df63c021-0675-4d8c-a9d6-36d6c01b34a5" providerId="ADAL" clId="{E933B656-31F9-404C-A838-9296C4985F1A}" dt="2019-08-25T11:50:48.143" v="1228" actId="26606"/>
          <ac:spMkLst>
            <pc:docMk/>
            <pc:sldMk cId="790871367" sldId="265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E933B656-31F9-404C-A838-9296C4985F1A}" dt="2019-08-25T11:50:48.143" v="1228" actId="26606"/>
          <ac:picMkLst>
            <pc:docMk/>
            <pc:sldMk cId="790871367" sldId="265"/>
            <ac:picMk id="5" creationId="{5B92D1CE-8EFE-4DEA-B959-DC311E1F410D}"/>
          </ac:picMkLst>
        </pc:picChg>
      </pc:sldChg>
      <pc:sldChg chg="addSp delSp modSp add mod setBg">
        <pc:chgData name="ivan.cuzic1@skole.hr" userId="df63c021-0675-4d8c-a9d6-36d6c01b34a5" providerId="ADAL" clId="{E933B656-31F9-404C-A838-9296C4985F1A}" dt="2019-08-25T12:05:52.666" v="1640" actId="20577"/>
        <pc:sldMkLst>
          <pc:docMk/>
          <pc:sldMk cId="1603899811" sldId="266"/>
        </pc:sldMkLst>
        <pc:spChg chg="mod">
          <ac:chgData name="ivan.cuzic1@skole.hr" userId="df63c021-0675-4d8c-a9d6-36d6c01b34a5" providerId="ADAL" clId="{E933B656-31F9-404C-A838-9296C4985F1A}" dt="2019-08-25T11:57:36.083" v="1439" actId="14100"/>
          <ac:spMkLst>
            <pc:docMk/>
            <pc:sldMk cId="1603899811" sldId="266"/>
            <ac:spMk id="2" creationId="{DFAD8075-BEDD-415B-A6F3-325966D162D5}"/>
          </ac:spMkLst>
        </pc:spChg>
        <pc:spChg chg="del mod">
          <ac:chgData name="ivan.cuzic1@skole.hr" userId="df63c021-0675-4d8c-a9d6-36d6c01b34a5" providerId="ADAL" clId="{E933B656-31F9-404C-A838-9296C4985F1A}" dt="2019-08-25T11:57:08.695" v="1436" actId="26606"/>
          <ac:spMkLst>
            <pc:docMk/>
            <pc:sldMk cId="1603899811" sldId="266"/>
            <ac:spMk id="3" creationId="{33C962B0-B1E0-4128-B0D4-B968F881932B}"/>
          </ac:spMkLst>
        </pc:spChg>
        <pc:spChg chg="add">
          <ac:chgData name="ivan.cuzic1@skole.hr" userId="df63c021-0675-4d8c-a9d6-36d6c01b34a5" providerId="ADAL" clId="{E933B656-31F9-404C-A838-9296C4985F1A}" dt="2019-08-25T11:57:08.695" v="1436" actId="26606"/>
          <ac:spMkLst>
            <pc:docMk/>
            <pc:sldMk cId="1603899811" sldId="266"/>
            <ac:spMk id="10" creationId="{42A5316D-ED2F-4F89-B4B4-8D9240B1A348}"/>
          </ac:spMkLst>
        </pc:spChg>
        <pc:graphicFrameChg chg="add mod">
          <ac:chgData name="ivan.cuzic1@skole.hr" userId="df63c021-0675-4d8c-a9d6-36d6c01b34a5" providerId="ADAL" clId="{E933B656-31F9-404C-A838-9296C4985F1A}" dt="2019-08-25T12:05:52.666" v="1640" actId="20577"/>
          <ac:graphicFrameMkLst>
            <pc:docMk/>
            <pc:sldMk cId="1603899811" sldId="266"/>
            <ac:graphicFrameMk id="5" creationId="{3ECB6BBF-EF6A-46F5-A1DA-F709B0C426E3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E933B656-31F9-404C-A838-9296C4985F1A}" dt="2019-08-25T11:59:33.856" v="1527" actId="20577"/>
        <pc:sldMkLst>
          <pc:docMk/>
          <pc:sldMk cId="211377630" sldId="267"/>
        </pc:sldMkLst>
        <pc:spChg chg="mod">
          <ac:chgData name="ivan.cuzic1@skole.hr" userId="df63c021-0675-4d8c-a9d6-36d6c01b34a5" providerId="ADAL" clId="{E933B656-31F9-404C-A838-9296C4985F1A}" dt="2019-08-25T11:58:52.248" v="1470" actId="27636"/>
          <ac:spMkLst>
            <pc:docMk/>
            <pc:sldMk cId="211377630" sldId="267"/>
            <ac:spMk id="2" creationId="{08F1C71A-982C-44B6-AAE1-678129116DA1}"/>
          </ac:spMkLst>
        </pc:spChg>
        <pc:spChg chg="del">
          <ac:chgData name="ivan.cuzic1@skole.hr" userId="df63c021-0675-4d8c-a9d6-36d6c01b34a5" providerId="ADAL" clId="{E933B656-31F9-404C-A838-9296C4985F1A}" dt="2019-08-25T11:58:06.921" v="1442"/>
          <ac:spMkLst>
            <pc:docMk/>
            <pc:sldMk cId="211377630" sldId="267"/>
            <ac:spMk id="3" creationId="{663DC3E9-8C93-4556-A9D5-5E6B4E735D40}"/>
          </ac:spMkLst>
        </pc:spChg>
        <pc:spChg chg="add">
          <ac:chgData name="ivan.cuzic1@skole.hr" userId="df63c021-0675-4d8c-a9d6-36d6c01b34a5" providerId="ADAL" clId="{E933B656-31F9-404C-A838-9296C4985F1A}" dt="2019-08-25T11:58:11.410" v="1445" actId="26606"/>
          <ac:spMkLst>
            <pc:docMk/>
            <pc:sldMk cId="211377630" sldId="267"/>
            <ac:spMk id="10" creationId="{1DB7C82F-AB7E-4F0C-B829-FA1B9C415180}"/>
          </ac:spMkLst>
        </pc:spChg>
        <pc:picChg chg="add mod">
          <ac:chgData name="ivan.cuzic1@skole.hr" userId="df63c021-0675-4d8c-a9d6-36d6c01b34a5" providerId="ADAL" clId="{E933B656-31F9-404C-A838-9296C4985F1A}" dt="2019-08-25T11:58:11.410" v="1445" actId="26606"/>
          <ac:picMkLst>
            <pc:docMk/>
            <pc:sldMk cId="211377630" sldId="267"/>
            <ac:picMk id="5" creationId="{627703AA-FC53-4616-9922-F090A4901278}"/>
          </ac:picMkLst>
        </pc:picChg>
      </pc:sldChg>
      <pc:sldChg chg="addSp delSp modSp add mod ord setBg setClrOvrMap">
        <pc:chgData name="ivan.cuzic1@skole.hr" userId="df63c021-0675-4d8c-a9d6-36d6c01b34a5" providerId="ADAL" clId="{E933B656-31F9-404C-A838-9296C4985F1A}" dt="2019-08-26T20:51:39.971" v="3582"/>
        <pc:sldMkLst>
          <pc:docMk/>
          <pc:sldMk cId="3225636127" sldId="268"/>
        </pc:sldMkLst>
        <pc:spChg chg="mod">
          <ac:chgData name="ivan.cuzic1@skole.hr" userId="df63c021-0675-4d8c-a9d6-36d6c01b34a5" providerId="ADAL" clId="{E933B656-31F9-404C-A838-9296C4985F1A}" dt="2019-08-25T12:02:45.642" v="1584" actId="26606"/>
          <ac:spMkLst>
            <pc:docMk/>
            <pc:sldMk cId="3225636127" sldId="268"/>
            <ac:spMk id="2" creationId="{E321FCA9-25F9-4D5C-B848-EEB27D1BD6EF}"/>
          </ac:spMkLst>
        </pc:spChg>
        <pc:spChg chg="del">
          <ac:chgData name="ivan.cuzic1@skole.hr" userId="df63c021-0675-4d8c-a9d6-36d6c01b34a5" providerId="ADAL" clId="{E933B656-31F9-404C-A838-9296C4985F1A}" dt="2019-08-25T12:00:39.297" v="1530"/>
          <ac:spMkLst>
            <pc:docMk/>
            <pc:sldMk cId="3225636127" sldId="268"/>
            <ac:spMk id="3" creationId="{ABC4C8E6-476F-472F-A8BE-C028E1BDFE83}"/>
          </ac:spMkLst>
        </pc:spChg>
        <pc:spChg chg="add del mod">
          <ac:chgData name="ivan.cuzic1@skole.hr" userId="df63c021-0675-4d8c-a9d6-36d6c01b34a5" providerId="ADAL" clId="{E933B656-31F9-404C-A838-9296C4985F1A}" dt="2019-08-25T12:02:26.276" v="1581"/>
          <ac:spMkLst>
            <pc:docMk/>
            <pc:sldMk cId="3225636127" sldId="268"/>
            <ac:spMk id="9" creationId="{48444ED0-3987-49F8-BE21-7C361786A67B}"/>
          </ac:spMkLst>
        </pc:spChg>
        <pc:spChg chg="add del">
          <ac:chgData name="ivan.cuzic1@skole.hr" userId="df63c021-0675-4d8c-a9d6-36d6c01b34a5" providerId="ADAL" clId="{E933B656-31F9-404C-A838-9296C4985F1A}" dt="2019-08-25T12:02:45.642" v="1584" actId="26606"/>
          <ac:spMkLst>
            <pc:docMk/>
            <pc:sldMk cId="3225636127" sldId="268"/>
            <ac:spMk id="12" creationId="{4F74D28C-3268-4E35-8EE1-D92CB4A85A7D}"/>
          </ac:spMkLst>
        </pc:spChg>
        <pc:spChg chg="add del">
          <ac:chgData name="ivan.cuzic1@skole.hr" userId="df63c021-0675-4d8c-a9d6-36d6c01b34a5" providerId="ADAL" clId="{E933B656-31F9-404C-A838-9296C4985F1A}" dt="2019-08-25T12:02:45.642" v="1584" actId="26606"/>
          <ac:spMkLst>
            <pc:docMk/>
            <pc:sldMk cId="3225636127" sldId="268"/>
            <ac:spMk id="14" creationId="{58D44E42-C462-4105-BC86-FE75B4E3C4AF}"/>
          </ac:spMkLst>
        </pc:spChg>
        <pc:spChg chg="add del">
          <ac:chgData name="ivan.cuzic1@skole.hr" userId="df63c021-0675-4d8c-a9d6-36d6c01b34a5" providerId="ADAL" clId="{E933B656-31F9-404C-A838-9296C4985F1A}" dt="2019-08-25T12:02:45.612" v="1583" actId="26606"/>
          <ac:spMkLst>
            <pc:docMk/>
            <pc:sldMk cId="3225636127" sldId="268"/>
            <ac:spMk id="19" creationId="{2C6334C2-F73F-4B3B-A626-DD5F69DF6ED0}"/>
          </ac:spMkLst>
        </pc:spChg>
        <pc:spChg chg="add">
          <ac:chgData name="ivan.cuzic1@skole.hr" userId="df63c021-0675-4d8c-a9d6-36d6c01b34a5" providerId="ADAL" clId="{E933B656-31F9-404C-A838-9296C4985F1A}" dt="2019-08-25T12:02:45.642" v="1584" actId="26606"/>
          <ac:spMkLst>
            <pc:docMk/>
            <pc:sldMk cId="3225636127" sldId="268"/>
            <ac:spMk id="22" creationId="{AB45A142-4255-493C-8284-5D566C121B10}"/>
          </ac:spMkLst>
        </pc:spChg>
        <pc:picChg chg="add mod">
          <ac:chgData name="ivan.cuzic1@skole.hr" userId="df63c021-0675-4d8c-a9d6-36d6c01b34a5" providerId="ADAL" clId="{E933B656-31F9-404C-A838-9296C4985F1A}" dt="2019-08-25T12:02:45.642" v="1584" actId="26606"/>
          <ac:picMkLst>
            <pc:docMk/>
            <pc:sldMk cId="3225636127" sldId="268"/>
            <ac:picMk id="5" creationId="{00198740-1CD2-482A-A565-ACF21F9A6B08}"/>
          </ac:picMkLst>
        </pc:picChg>
        <pc:cxnChg chg="add">
          <ac:chgData name="ivan.cuzic1@skole.hr" userId="df63c021-0675-4d8c-a9d6-36d6c01b34a5" providerId="ADAL" clId="{E933B656-31F9-404C-A838-9296C4985F1A}" dt="2019-08-25T12:02:45.642" v="1584" actId="26606"/>
          <ac:cxnSpMkLst>
            <pc:docMk/>
            <pc:sldMk cId="3225636127" sldId="268"/>
            <ac:cxnSpMk id="21" creationId="{38FB9660-F42F-4313-BBC4-47C007FE484C}"/>
          </ac:cxnSpMkLst>
        </pc:cxnChg>
      </pc:sldChg>
      <pc:sldChg chg="addSp modSp add mod setBg modNotesTx">
        <pc:chgData name="ivan.cuzic1@skole.hr" userId="df63c021-0675-4d8c-a9d6-36d6c01b34a5" providerId="ADAL" clId="{E933B656-31F9-404C-A838-9296C4985F1A}" dt="2019-08-25T12:14:09.694" v="1788" actId="20577"/>
        <pc:sldMkLst>
          <pc:docMk/>
          <pc:sldMk cId="3454121495" sldId="269"/>
        </pc:sldMkLst>
        <pc:spChg chg="mod">
          <ac:chgData name="ivan.cuzic1@skole.hr" userId="df63c021-0675-4d8c-a9d6-36d6c01b34a5" providerId="ADAL" clId="{E933B656-31F9-404C-A838-9296C4985F1A}" dt="2019-08-25T12:11:01.008" v="1648" actId="20577"/>
          <ac:spMkLst>
            <pc:docMk/>
            <pc:sldMk cId="3454121495" sldId="269"/>
            <ac:spMk id="2" creationId="{59AACB9A-9E1E-4D1C-9D10-70234C0C5B32}"/>
          </ac:spMkLst>
        </pc:spChg>
        <pc:spChg chg="mod ord">
          <ac:chgData name="ivan.cuzic1@skole.hr" userId="df63c021-0675-4d8c-a9d6-36d6c01b34a5" providerId="ADAL" clId="{E933B656-31F9-404C-A838-9296C4985F1A}" dt="2019-08-25T12:13:59.491" v="1773" actId="20577"/>
          <ac:spMkLst>
            <pc:docMk/>
            <pc:sldMk cId="3454121495" sldId="269"/>
            <ac:spMk id="3" creationId="{F16955B5-C278-45EA-A5E2-10EEA6C06620}"/>
          </ac:spMkLst>
        </pc:spChg>
        <pc:picChg chg="add mod">
          <ac:chgData name="ivan.cuzic1@skole.hr" userId="df63c021-0675-4d8c-a9d6-36d6c01b34a5" providerId="ADAL" clId="{E933B656-31F9-404C-A838-9296C4985F1A}" dt="2019-08-25T12:10:27.978" v="1643" actId="26606"/>
          <ac:picMkLst>
            <pc:docMk/>
            <pc:sldMk cId="3454121495" sldId="269"/>
            <ac:picMk id="5" creationId="{A3B8B114-42F4-4E7A-984E-23669D49E9A3}"/>
          </ac:picMkLst>
        </pc:picChg>
        <pc:cxnChg chg="add">
          <ac:chgData name="ivan.cuzic1@skole.hr" userId="df63c021-0675-4d8c-a9d6-36d6c01b34a5" providerId="ADAL" clId="{E933B656-31F9-404C-A838-9296C4985F1A}" dt="2019-08-25T12:10:27.978" v="1643" actId="26606"/>
          <ac:cxnSpMkLst>
            <pc:docMk/>
            <pc:sldMk cId="3454121495" sldId="269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933B656-31F9-404C-A838-9296C4985F1A}" dt="2019-08-25T12:16:59.796" v="1916" actId="26606"/>
        <pc:sldMkLst>
          <pc:docMk/>
          <pc:sldMk cId="3040910463" sldId="270"/>
        </pc:sldMkLst>
        <pc:spChg chg="mod">
          <ac:chgData name="ivan.cuzic1@skole.hr" userId="df63c021-0675-4d8c-a9d6-36d6c01b34a5" providerId="ADAL" clId="{E933B656-31F9-404C-A838-9296C4985F1A}" dt="2019-08-25T12:16:59.796" v="1916" actId="26606"/>
          <ac:spMkLst>
            <pc:docMk/>
            <pc:sldMk cId="3040910463" sldId="270"/>
            <ac:spMk id="2" creationId="{5CB2457B-80D8-4EC2-B0AD-616207C95B5C}"/>
          </ac:spMkLst>
        </pc:spChg>
        <pc:spChg chg="add del mod">
          <ac:chgData name="ivan.cuzic1@skole.hr" userId="df63c021-0675-4d8c-a9d6-36d6c01b34a5" providerId="ADAL" clId="{E933B656-31F9-404C-A838-9296C4985F1A}" dt="2019-08-25T12:16:59.796" v="1916" actId="26606"/>
          <ac:spMkLst>
            <pc:docMk/>
            <pc:sldMk cId="3040910463" sldId="270"/>
            <ac:spMk id="3" creationId="{00AC8870-4D51-4336-A016-33958F3B905D}"/>
          </ac:spMkLst>
        </pc:spChg>
        <pc:spChg chg="add del">
          <ac:chgData name="ivan.cuzic1@skole.hr" userId="df63c021-0675-4d8c-a9d6-36d6c01b34a5" providerId="ADAL" clId="{E933B656-31F9-404C-A838-9296C4985F1A}" dt="2019-08-25T12:16:59.730" v="1915" actId="26606"/>
          <ac:spMkLst>
            <pc:docMk/>
            <pc:sldMk cId="3040910463" sldId="270"/>
            <ac:spMk id="10" creationId="{46C2E80F-49A6-4372-B103-219D417A55ED}"/>
          </ac:spMkLst>
        </pc:spChg>
        <pc:spChg chg="add">
          <ac:chgData name="ivan.cuzic1@skole.hr" userId="df63c021-0675-4d8c-a9d6-36d6c01b34a5" providerId="ADAL" clId="{E933B656-31F9-404C-A838-9296C4985F1A}" dt="2019-08-25T12:16:59.796" v="1916" actId="26606"/>
          <ac:spMkLst>
            <pc:docMk/>
            <pc:sldMk cId="3040910463" sldId="270"/>
            <ac:spMk id="12" creationId="{46C2E80F-49A6-4372-B103-219D417A55ED}"/>
          </ac:spMkLst>
        </pc:spChg>
        <pc:graphicFrameChg chg="add del">
          <ac:chgData name="ivan.cuzic1@skole.hr" userId="df63c021-0675-4d8c-a9d6-36d6c01b34a5" providerId="ADAL" clId="{E933B656-31F9-404C-A838-9296C4985F1A}" dt="2019-08-25T12:16:59.730" v="1915" actId="26606"/>
          <ac:graphicFrameMkLst>
            <pc:docMk/>
            <pc:sldMk cId="3040910463" sldId="270"/>
            <ac:graphicFrameMk id="5" creationId="{503E80C7-56F5-400C-8A51-897F1ACD38E1}"/>
          </ac:graphicFrameMkLst>
        </pc:graphicFrameChg>
        <pc:graphicFrameChg chg="add">
          <ac:chgData name="ivan.cuzic1@skole.hr" userId="df63c021-0675-4d8c-a9d6-36d6c01b34a5" providerId="ADAL" clId="{E933B656-31F9-404C-A838-9296C4985F1A}" dt="2019-08-25T12:16:59.796" v="1916" actId="26606"/>
          <ac:graphicFrameMkLst>
            <pc:docMk/>
            <pc:sldMk cId="3040910463" sldId="270"/>
            <ac:graphicFrameMk id="13" creationId="{22A29B74-8EB3-44DD-ADE1-4F5EDACB7ED5}"/>
          </ac:graphicFrameMkLst>
        </pc:graphicFrameChg>
      </pc:sldChg>
      <pc:sldChg chg="addSp delSp modSp add mod setBg modNotesTx">
        <pc:chgData name="ivan.cuzic1@skole.hr" userId="df63c021-0675-4d8c-a9d6-36d6c01b34a5" providerId="ADAL" clId="{E933B656-31F9-404C-A838-9296C4985F1A}" dt="2019-08-25T12:20:32.947" v="2147" actId="20577"/>
        <pc:sldMkLst>
          <pc:docMk/>
          <pc:sldMk cId="4151981989" sldId="271"/>
        </pc:sldMkLst>
        <pc:spChg chg="mod ord">
          <ac:chgData name="ivan.cuzic1@skole.hr" userId="df63c021-0675-4d8c-a9d6-36d6c01b34a5" providerId="ADAL" clId="{E933B656-31F9-404C-A838-9296C4985F1A}" dt="2019-08-25T12:18:39.766" v="1938" actId="26606"/>
          <ac:spMkLst>
            <pc:docMk/>
            <pc:sldMk cId="4151981989" sldId="271"/>
            <ac:spMk id="2" creationId="{0B4C9C11-AE49-401D-AD0A-A66C978C4F84}"/>
          </ac:spMkLst>
        </pc:spChg>
        <pc:spChg chg="del">
          <ac:chgData name="ivan.cuzic1@skole.hr" userId="df63c021-0675-4d8c-a9d6-36d6c01b34a5" providerId="ADAL" clId="{E933B656-31F9-404C-A838-9296C4985F1A}" dt="2019-08-25T12:17:28.792" v="1919"/>
          <ac:spMkLst>
            <pc:docMk/>
            <pc:sldMk cId="4151981989" sldId="271"/>
            <ac:spMk id="3" creationId="{89E56462-2453-453C-BD78-E28AAC9E7CF5}"/>
          </ac:spMkLst>
        </pc:spChg>
        <pc:spChg chg="add del">
          <ac:chgData name="ivan.cuzic1@skole.hr" userId="df63c021-0675-4d8c-a9d6-36d6c01b34a5" providerId="ADAL" clId="{E933B656-31F9-404C-A838-9296C4985F1A}" dt="2019-08-25T12:18:12.284" v="1937" actId="26606"/>
          <ac:spMkLst>
            <pc:docMk/>
            <pc:sldMk cId="4151981989" sldId="271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E933B656-31F9-404C-A838-9296C4985F1A}" dt="2019-08-25T12:18:39.766" v="1938" actId="26606"/>
          <ac:spMkLst>
            <pc:docMk/>
            <pc:sldMk cId="4151981989" sldId="271"/>
            <ac:spMk id="17" creationId="{37C89E4B-3C9F-44B9-8B86-D9E3D112D8EC}"/>
          </ac:spMkLst>
        </pc:spChg>
        <pc:spChg chg="add">
          <ac:chgData name="ivan.cuzic1@skole.hr" userId="df63c021-0675-4d8c-a9d6-36d6c01b34a5" providerId="ADAL" clId="{E933B656-31F9-404C-A838-9296C4985F1A}" dt="2019-08-25T12:18:39.766" v="1938" actId="26606"/>
          <ac:spMkLst>
            <pc:docMk/>
            <pc:sldMk cId="4151981989" sldId="271"/>
            <ac:spMk id="26" creationId="{823AC064-BC96-4F32-8AE1-B2FD38754823}"/>
          </ac:spMkLst>
        </pc:spChg>
        <pc:picChg chg="add mod ord">
          <ac:chgData name="ivan.cuzic1@skole.hr" userId="df63c021-0675-4d8c-a9d6-36d6c01b34a5" providerId="ADAL" clId="{E933B656-31F9-404C-A838-9296C4985F1A}" dt="2019-08-25T12:18:39.766" v="1938" actId="26606"/>
          <ac:picMkLst>
            <pc:docMk/>
            <pc:sldMk cId="4151981989" sldId="271"/>
            <ac:picMk id="5" creationId="{002E82C7-9E65-4E5D-A509-FF08264F1396}"/>
          </ac:picMkLst>
        </pc:picChg>
        <pc:cxnChg chg="add del">
          <ac:chgData name="ivan.cuzic1@skole.hr" userId="df63c021-0675-4d8c-a9d6-36d6c01b34a5" providerId="ADAL" clId="{E933B656-31F9-404C-A838-9296C4985F1A}" dt="2019-08-25T12:18:12.284" v="1937" actId="26606"/>
          <ac:cxnSpMkLst>
            <pc:docMk/>
            <pc:sldMk cId="4151981989" sldId="271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E933B656-31F9-404C-A838-9296C4985F1A}" dt="2019-08-25T12:18:39.766" v="1938" actId="26606"/>
          <ac:cxnSpMkLst>
            <pc:docMk/>
            <pc:sldMk cId="4151981989" sldId="271"/>
            <ac:cxnSpMk id="19" creationId="{AA2EAA10-076F-46BD-8F0F-B9A2FB77A85C}"/>
          </ac:cxnSpMkLst>
        </pc:cxnChg>
        <pc:cxnChg chg="add del">
          <ac:chgData name="ivan.cuzic1@skole.hr" userId="df63c021-0675-4d8c-a9d6-36d6c01b34a5" providerId="ADAL" clId="{E933B656-31F9-404C-A838-9296C4985F1A}" dt="2019-08-25T12:18:39.766" v="1938" actId="26606"/>
          <ac:cxnSpMkLst>
            <pc:docMk/>
            <pc:sldMk cId="4151981989" sldId="271"/>
            <ac:cxnSpMk id="21" creationId="{D891E407-403B-4764-86C9-33A56D3BCAA3}"/>
          </ac:cxnSpMkLst>
        </pc:cxnChg>
        <pc:cxnChg chg="add">
          <ac:chgData name="ivan.cuzic1@skole.hr" userId="df63c021-0675-4d8c-a9d6-36d6c01b34a5" providerId="ADAL" clId="{E933B656-31F9-404C-A838-9296C4985F1A}" dt="2019-08-25T12:18:39.766" v="1938" actId="26606"/>
          <ac:cxnSpMkLst>
            <pc:docMk/>
            <pc:sldMk cId="4151981989" sldId="271"/>
            <ac:cxnSpMk id="28" creationId="{7E7C77BC-7138-40B1-A15B-20F57A494629}"/>
          </ac:cxnSpMkLst>
        </pc:cxnChg>
      </pc:sldChg>
      <pc:sldChg chg="addSp delSp modSp add mod setBg">
        <pc:chgData name="ivan.cuzic1@skole.hr" userId="df63c021-0675-4d8c-a9d6-36d6c01b34a5" providerId="ADAL" clId="{E933B656-31F9-404C-A838-9296C4985F1A}" dt="2019-08-25T12:23:31.424" v="2181" actId="20577"/>
        <pc:sldMkLst>
          <pc:docMk/>
          <pc:sldMk cId="1573291718" sldId="272"/>
        </pc:sldMkLst>
        <pc:spChg chg="mod ord">
          <ac:chgData name="ivan.cuzic1@skole.hr" userId="df63c021-0675-4d8c-a9d6-36d6c01b34a5" providerId="ADAL" clId="{E933B656-31F9-404C-A838-9296C4985F1A}" dt="2019-08-25T12:23:31.424" v="2181" actId="20577"/>
          <ac:spMkLst>
            <pc:docMk/>
            <pc:sldMk cId="1573291718" sldId="272"/>
            <ac:spMk id="2" creationId="{20E5E44A-93FE-44A2-ADF6-5DA2DBC273A1}"/>
          </ac:spMkLst>
        </pc:spChg>
        <pc:spChg chg="del">
          <ac:chgData name="ivan.cuzic1@skole.hr" userId="df63c021-0675-4d8c-a9d6-36d6c01b34a5" providerId="ADAL" clId="{E933B656-31F9-404C-A838-9296C4985F1A}" dt="2019-08-25T12:23:07.779" v="2150"/>
          <ac:spMkLst>
            <pc:docMk/>
            <pc:sldMk cId="1573291718" sldId="272"/>
            <ac:spMk id="3" creationId="{F82A0065-8F72-467F-B0E7-7AEC9B58215E}"/>
          </ac:spMkLst>
        </pc:spChg>
        <pc:spChg chg="add">
          <ac:chgData name="ivan.cuzic1@skole.hr" userId="df63c021-0675-4d8c-a9d6-36d6c01b34a5" providerId="ADAL" clId="{E933B656-31F9-404C-A838-9296C4985F1A}" dt="2019-08-25T12:23:12.108" v="2153" actId="26606"/>
          <ac:spMkLst>
            <pc:docMk/>
            <pc:sldMk cId="1573291718" sldId="272"/>
            <ac:spMk id="10" creationId="{37C89E4B-3C9F-44B9-8B86-D9E3D112D8EC}"/>
          </ac:spMkLst>
        </pc:spChg>
        <pc:picChg chg="add mod">
          <ac:chgData name="ivan.cuzic1@skole.hr" userId="df63c021-0675-4d8c-a9d6-36d6c01b34a5" providerId="ADAL" clId="{E933B656-31F9-404C-A838-9296C4985F1A}" dt="2019-08-25T12:23:12.108" v="2153" actId="26606"/>
          <ac:picMkLst>
            <pc:docMk/>
            <pc:sldMk cId="1573291718" sldId="272"/>
            <ac:picMk id="5" creationId="{1E150165-3876-4D74-9990-9E9AFC16CB84}"/>
          </ac:picMkLst>
        </pc:picChg>
        <pc:cxnChg chg="add">
          <ac:chgData name="ivan.cuzic1@skole.hr" userId="df63c021-0675-4d8c-a9d6-36d6c01b34a5" providerId="ADAL" clId="{E933B656-31F9-404C-A838-9296C4985F1A}" dt="2019-08-25T12:23:12.108" v="2153" actId="26606"/>
          <ac:cxnSpMkLst>
            <pc:docMk/>
            <pc:sldMk cId="1573291718" sldId="272"/>
            <ac:cxnSpMk id="12" creationId="{AA2EAA10-076F-46BD-8F0F-B9A2FB77A85C}"/>
          </ac:cxnSpMkLst>
        </pc:cxnChg>
        <pc:cxnChg chg="add">
          <ac:chgData name="ivan.cuzic1@skole.hr" userId="df63c021-0675-4d8c-a9d6-36d6c01b34a5" providerId="ADAL" clId="{E933B656-31F9-404C-A838-9296C4985F1A}" dt="2019-08-25T12:23:12.108" v="2153" actId="26606"/>
          <ac:cxnSpMkLst>
            <pc:docMk/>
            <pc:sldMk cId="1573291718" sldId="272"/>
            <ac:cxnSpMk id="14" creationId="{D891E407-403B-4764-86C9-33A56D3BCAA3}"/>
          </ac:cxnSpMkLst>
        </pc:cxnChg>
      </pc:sldChg>
      <pc:sldChg chg="addSp delSp modSp add mod setBg">
        <pc:chgData name="ivan.cuzic1@skole.hr" userId="df63c021-0675-4d8c-a9d6-36d6c01b34a5" providerId="ADAL" clId="{E933B656-31F9-404C-A838-9296C4985F1A}" dt="2019-08-25T12:28:22.051" v="2387" actId="14100"/>
        <pc:sldMkLst>
          <pc:docMk/>
          <pc:sldMk cId="3898153584" sldId="273"/>
        </pc:sldMkLst>
        <pc:spChg chg="mod">
          <ac:chgData name="ivan.cuzic1@skole.hr" userId="df63c021-0675-4d8c-a9d6-36d6c01b34a5" providerId="ADAL" clId="{E933B656-31F9-404C-A838-9296C4985F1A}" dt="2019-08-25T12:28:22.051" v="2387" actId="14100"/>
          <ac:spMkLst>
            <pc:docMk/>
            <pc:sldMk cId="3898153584" sldId="273"/>
            <ac:spMk id="2" creationId="{BE2A7C20-CA95-425F-A4D6-C6BE7B5D0043}"/>
          </ac:spMkLst>
        </pc:spChg>
        <pc:spChg chg="del mod">
          <ac:chgData name="ivan.cuzic1@skole.hr" userId="df63c021-0675-4d8c-a9d6-36d6c01b34a5" providerId="ADAL" clId="{E933B656-31F9-404C-A838-9296C4985F1A}" dt="2019-08-25T12:27:42.235" v="2381" actId="26606"/>
          <ac:spMkLst>
            <pc:docMk/>
            <pc:sldMk cId="3898153584" sldId="273"/>
            <ac:spMk id="3" creationId="{3E5EF14F-F6DD-42D7-B402-2927FD7247C0}"/>
          </ac:spMkLst>
        </pc:spChg>
        <pc:spChg chg="add">
          <ac:chgData name="ivan.cuzic1@skole.hr" userId="df63c021-0675-4d8c-a9d6-36d6c01b34a5" providerId="ADAL" clId="{E933B656-31F9-404C-A838-9296C4985F1A}" dt="2019-08-25T12:27:42.235" v="2381" actId="26606"/>
          <ac:spMkLst>
            <pc:docMk/>
            <pc:sldMk cId="3898153584" sldId="273"/>
            <ac:spMk id="10" creationId="{42A5316D-ED2F-4F89-B4B4-8D9240B1A348}"/>
          </ac:spMkLst>
        </pc:spChg>
        <pc:graphicFrameChg chg="add mod">
          <ac:chgData name="ivan.cuzic1@skole.hr" userId="df63c021-0675-4d8c-a9d6-36d6c01b34a5" providerId="ADAL" clId="{E933B656-31F9-404C-A838-9296C4985F1A}" dt="2019-08-25T12:27:58.760" v="2383" actId="14100"/>
          <ac:graphicFrameMkLst>
            <pc:docMk/>
            <pc:sldMk cId="3898153584" sldId="273"/>
            <ac:graphicFrameMk id="5" creationId="{0A21F162-214A-4C7B-AEAD-2F5AE06B15EB}"/>
          </ac:graphicFrameMkLst>
        </pc:graphicFrameChg>
      </pc:sldChg>
      <pc:sldChg chg="addSp delSp modSp add mod setBg">
        <pc:chgData name="ivan.cuzic1@skole.hr" userId="df63c021-0675-4d8c-a9d6-36d6c01b34a5" providerId="ADAL" clId="{E933B656-31F9-404C-A838-9296C4985F1A}" dt="2019-08-26T21:47:15.332" v="3661" actId="1076"/>
        <pc:sldMkLst>
          <pc:docMk/>
          <pc:sldMk cId="865343057" sldId="274"/>
        </pc:sldMkLst>
        <pc:spChg chg="mod">
          <ac:chgData name="ivan.cuzic1@skole.hr" userId="df63c021-0675-4d8c-a9d6-36d6c01b34a5" providerId="ADAL" clId="{E933B656-31F9-404C-A838-9296C4985F1A}" dt="2019-08-26T21:47:15.332" v="3661" actId="1076"/>
          <ac:spMkLst>
            <pc:docMk/>
            <pc:sldMk cId="865343057" sldId="274"/>
            <ac:spMk id="2" creationId="{362D2FFE-1BDA-406D-A255-5591C48F3031}"/>
          </ac:spMkLst>
        </pc:spChg>
        <pc:spChg chg="add del mod">
          <ac:chgData name="ivan.cuzic1@skole.hr" userId="df63c021-0675-4d8c-a9d6-36d6c01b34a5" providerId="ADAL" clId="{E933B656-31F9-404C-A838-9296C4985F1A}" dt="2019-08-25T12:45:49.207" v="2713" actId="26606"/>
          <ac:spMkLst>
            <pc:docMk/>
            <pc:sldMk cId="865343057" sldId="274"/>
            <ac:spMk id="3" creationId="{C393B5AD-B517-4E8E-B69E-026BE150CC2E}"/>
          </ac:spMkLst>
        </pc:spChg>
        <pc:spChg chg="add del">
          <ac:chgData name="ivan.cuzic1@skole.hr" userId="df63c021-0675-4d8c-a9d6-36d6c01b34a5" providerId="ADAL" clId="{E933B656-31F9-404C-A838-9296C4985F1A}" dt="2019-08-25T12:45:49.207" v="2713" actId="26606"/>
          <ac:spMkLst>
            <pc:docMk/>
            <pc:sldMk cId="865343057" sldId="274"/>
            <ac:spMk id="8" creationId="{8D70B121-56F4-4848-B38B-182089D909FA}"/>
          </ac:spMkLst>
        </pc:spChg>
        <pc:spChg chg="add del">
          <ac:chgData name="ivan.cuzic1@skole.hr" userId="df63c021-0675-4d8c-a9d6-36d6c01b34a5" providerId="ADAL" clId="{E933B656-31F9-404C-A838-9296C4985F1A}" dt="2019-08-25T12:45:49.139" v="2712" actId="26606"/>
          <ac:spMkLst>
            <pc:docMk/>
            <pc:sldMk cId="865343057" sldId="274"/>
            <ac:spMk id="17" creationId="{46C2E80F-49A6-4372-B103-219D417A55ED}"/>
          </ac:spMkLst>
        </pc:spChg>
        <pc:spChg chg="add del">
          <ac:chgData name="ivan.cuzic1@skole.hr" userId="df63c021-0675-4d8c-a9d6-36d6c01b34a5" providerId="ADAL" clId="{E933B656-31F9-404C-A838-9296C4985F1A}" dt="2019-08-25T12:47:08.219" v="2718" actId="26606"/>
          <ac:spMkLst>
            <pc:docMk/>
            <pc:sldMk cId="865343057" sldId="274"/>
            <ac:spMk id="19" creationId="{42A5316D-ED2F-4F89-B4B4-8D9240B1A348}"/>
          </ac:spMkLst>
        </pc:spChg>
        <pc:spChg chg="add del">
          <ac:chgData name="ivan.cuzic1@skole.hr" userId="df63c021-0675-4d8c-a9d6-36d6c01b34a5" providerId="ADAL" clId="{E933B656-31F9-404C-A838-9296C4985F1A}" dt="2019-08-26T21:44:38.681" v="3642" actId="26606"/>
          <ac:spMkLst>
            <pc:docMk/>
            <pc:sldMk cId="865343057" sldId="274"/>
            <ac:spMk id="25" creationId="{DB66F6E8-4D4A-4907-940A-774703A2D0FE}"/>
          </ac:spMkLst>
        </pc:spChg>
        <pc:spChg chg="add del">
          <ac:chgData name="ivan.cuzic1@skole.hr" userId="df63c021-0675-4d8c-a9d6-36d6c01b34a5" providerId="ADAL" clId="{E933B656-31F9-404C-A838-9296C4985F1A}" dt="2019-08-26T21:44:38.681" v="3642" actId="26606"/>
          <ac:spMkLst>
            <pc:docMk/>
            <pc:sldMk cId="865343057" sldId="274"/>
            <ac:spMk id="27" creationId="{8F1F5A56-E82B-4FD5-9025-B72896FFBB6D}"/>
          </ac:spMkLst>
        </pc:spChg>
        <pc:spChg chg="add del">
          <ac:chgData name="ivan.cuzic1@skole.hr" userId="df63c021-0675-4d8c-a9d6-36d6c01b34a5" providerId="ADAL" clId="{E933B656-31F9-404C-A838-9296C4985F1A}" dt="2019-08-26T21:45:28.789" v="3648" actId="26606"/>
          <ac:spMkLst>
            <pc:docMk/>
            <pc:sldMk cId="865343057" sldId="274"/>
            <ac:spMk id="32" creationId="{42285737-90EE-47DC-AC80-8AE156B11969}"/>
          </ac:spMkLst>
        </pc:spChg>
        <pc:spChg chg="add del">
          <ac:chgData name="ivan.cuzic1@skole.hr" userId="df63c021-0675-4d8c-a9d6-36d6c01b34a5" providerId="ADAL" clId="{E933B656-31F9-404C-A838-9296C4985F1A}" dt="2019-08-26T21:46:17.006" v="3653" actId="26606"/>
          <ac:spMkLst>
            <pc:docMk/>
            <pc:sldMk cId="865343057" sldId="274"/>
            <ac:spMk id="45" creationId="{42285737-90EE-47DC-AC80-8AE156B11969}"/>
          </ac:spMkLst>
        </pc:spChg>
        <pc:spChg chg="add">
          <ac:chgData name="ivan.cuzic1@skole.hr" userId="df63c021-0675-4d8c-a9d6-36d6c01b34a5" providerId="ADAL" clId="{E933B656-31F9-404C-A838-9296C4985F1A}" dt="2019-08-26T21:46:17.006" v="3653" actId="26606"/>
          <ac:spMkLst>
            <pc:docMk/>
            <pc:sldMk cId="865343057" sldId="274"/>
            <ac:spMk id="58" creationId="{46C2E80F-49A6-4372-B103-219D417A55ED}"/>
          </ac:spMkLst>
        </pc:spChg>
        <pc:grpChg chg="add del">
          <ac:chgData name="ivan.cuzic1@skole.hr" userId="df63c021-0675-4d8c-a9d6-36d6c01b34a5" providerId="ADAL" clId="{E933B656-31F9-404C-A838-9296C4985F1A}" dt="2019-08-26T21:45:28.789" v="3648" actId="26606"/>
          <ac:grpSpMkLst>
            <pc:docMk/>
            <pc:sldMk cId="865343057" sldId="274"/>
            <ac:grpSpMk id="34" creationId="{B57BDC17-F1B3-455F-BBF1-680AA1F25C06}"/>
          </ac:grpSpMkLst>
        </pc:grpChg>
        <pc:grpChg chg="add del">
          <ac:chgData name="ivan.cuzic1@skole.hr" userId="df63c021-0675-4d8c-a9d6-36d6c01b34a5" providerId="ADAL" clId="{E933B656-31F9-404C-A838-9296C4985F1A}" dt="2019-08-26T21:46:17.006" v="3653" actId="26606"/>
          <ac:grpSpMkLst>
            <pc:docMk/>
            <pc:sldMk cId="865343057" sldId="274"/>
            <ac:grpSpMk id="47" creationId="{B57BDC17-F1B3-455F-BBF1-680AA1F25C06}"/>
          </ac:grpSpMkLst>
        </pc:grpChg>
        <pc:graphicFrameChg chg="add del">
          <ac:chgData name="ivan.cuzic1@skole.hr" userId="df63c021-0675-4d8c-a9d6-36d6c01b34a5" providerId="ADAL" clId="{E933B656-31F9-404C-A838-9296C4985F1A}" dt="2019-08-25T12:45:49.139" v="2712" actId="26606"/>
          <ac:graphicFrameMkLst>
            <pc:docMk/>
            <pc:sldMk cId="865343057" sldId="274"/>
            <ac:graphicFrameMk id="12" creationId="{F44F9213-9E58-4842-81B4-30FB33AA5A86}"/>
          </ac:graphicFrameMkLst>
        </pc:graphicFrameChg>
        <pc:graphicFrameChg chg="add mod modGraphic">
          <ac:chgData name="ivan.cuzic1@skole.hr" userId="df63c021-0675-4d8c-a9d6-36d6c01b34a5" providerId="ADAL" clId="{E933B656-31F9-404C-A838-9296C4985F1A}" dt="2019-08-26T21:46:37.552" v="3656" actId="1076"/>
          <ac:graphicFrameMkLst>
            <pc:docMk/>
            <pc:sldMk cId="865343057" sldId="274"/>
            <ac:graphicFrameMk id="20" creationId="{CAC0A2FF-7DC3-47C6-855D-DFB0E29E04D7}"/>
          </ac:graphicFrameMkLst>
        </pc:graphicFrameChg>
        <pc:cxnChg chg="add del">
          <ac:chgData name="ivan.cuzic1@skole.hr" userId="df63c021-0675-4d8c-a9d6-36d6c01b34a5" providerId="ADAL" clId="{E933B656-31F9-404C-A838-9296C4985F1A}" dt="2019-08-25T12:45:49.207" v="2713" actId="26606"/>
          <ac:cxnSpMkLst>
            <pc:docMk/>
            <pc:sldMk cId="865343057" sldId="274"/>
            <ac:cxnSpMk id="10" creationId="{2D72A2C9-F3CA-4216-8BAD-FA4C970C3C4E}"/>
          </ac:cxnSpMkLst>
        </pc:cxnChg>
      </pc:sldChg>
      <pc:sldChg chg="addSp delSp modSp add mod setBg setClrOvrMap">
        <pc:chgData name="ivan.cuzic1@skole.hr" userId="df63c021-0675-4d8c-a9d6-36d6c01b34a5" providerId="ADAL" clId="{E933B656-31F9-404C-A838-9296C4985F1A}" dt="2019-08-25T12:50:27.098" v="2760" actId="1076"/>
        <pc:sldMkLst>
          <pc:docMk/>
          <pc:sldMk cId="844161726" sldId="275"/>
        </pc:sldMkLst>
        <pc:spChg chg="mod">
          <ac:chgData name="ivan.cuzic1@skole.hr" userId="df63c021-0675-4d8c-a9d6-36d6c01b34a5" providerId="ADAL" clId="{E933B656-31F9-404C-A838-9296C4985F1A}" dt="2019-08-25T12:50:27.098" v="2760" actId="1076"/>
          <ac:spMkLst>
            <pc:docMk/>
            <pc:sldMk cId="844161726" sldId="275"/>
            <ac:spMk id="2" creationId="{E8320920-7DF7-49B0-8C25-C1C8CD3016CC}"/>
          </ac:spMkLst>
        </pc:spChg>
        <pc:spChg chg="del">
          <ac:chgData name="ivan.cuzic1@skole.hr" userId="df63c021-0675-4d8c-a9d6-36d6c01b34a5" providerId="ADAL" clId="{E933B656-31F9-404C-A838-9296C4985F1A}" dt="2019-08-25T12:49:37.169" v="2727"/>
          <ac:spMkLst>
            <pc:docMk/>
            <pc:sldMk cId="844161726" sldId="275"/>
            <ac:spMk id="3" creationId="{773E0DAE-169C-4230-B551-11C6EBFC6D9E}"/>
          </ac:spMkLst>
        </pc:spChg>
        <pc:spChg chg="add del">
          <ac:chgData name="ivan.cuzic1@skole.hr" userId="df63c021-0675-4d8c-a9d6-36d6c01b34a5" providerId="ADAL" clId="{E933B656-31F9-404C-A838-9296C4985F1A}" dt="2019-08-25T12:50:13.511" v="2759"/>
          <ac:spMkLst>
            <pc:docMk/>
            <pc:sldMk cId="844161726" sldId="275"/>
            <ac:spMk id="9" creationId="{6D11382C-92E5-46FF-82BD-CFE9CD9D8044}"/>
          </ac:spMkLst>
        </pc:spChg>
        <pc:spChg chg="add">
          <ac:chgData name="ivan.cuzic1@skole.hr" userId="df63c021-0675-4d8c-a9d6-36d6c01b34a5" providerId="ADAL" clId="{E933B656-31F9-404C-A838-9296C4985F1A}" dt="2019-08-25T12:49:47.673" v="2730" actId="26606"/>
          <ac:spMkLst>
            <pc:docMk/>
            <pc:sldMk cId="844161726" sldId="275"/>
            <ac:spMk id="12" creationId="{4F74D28C-3268-4E35-8EE1-D92CB4A85A7D}"/>
          </ac:spMkLst>
        </pc:spChg>
        <pc:spChg chg="add">
          <ac:chgData name="ivan.cuzic1@skole.hr" userId="df63c021-0675-4d8c-a9d6-36d6c01b34a5" providerId="ADAL" clId="{E933B656-31F9-404C-A838-9296C4985F1A}" dt="2019-08-25T12:49:47.673" v="2730" actId="26606"/>
          <ac:spMkLst>
            <pc:docMk/>
            <pc:sldMk cId="844161726" sldId="275"/>
            <ac:spMk id="14" creationId="{58D44E42-C462-4105-BC86-FE75B4E3C4AF}"/>
          </ac:spMkLst>
        </pc:spChg>
        <pc:picChg chg="add mod">
          <ac:chgData name="ivan.cuzic1@skole.hr" userId="df63c021-0675-4d8c-a9d6-36d6c01b34a5" providerId="ADAL" clId="{E933B656-31F9-404C-A838-9296C4985F1A}" dt="2019-08-25T12:49:47.673" v="2730" actId="26606"/>
          <ac:picMkLst>
            <pc:docMk/>
            <pc:sldMk cId="844161726" sldId="275"/>
            <ac:picMk id="5" creationId="{804D7EC7-49EC-4532-94B1-2800643BF46E}"/>
          </ac:picMkLst>
        </pc:picChg>
      </pc:sldChg>
      <pc:sldChg chg="addSp delSp modSp add mod setBg setClrOvrMap">
        <pc:chgData name="ivan.cuzic1@skole.hr" userId="df63c021-0675-4d8c-a9d6-36d6c01b34a5" providerId="ADAL" clId="{E933B656-31F9-404C-A838-9296C4985F1A}" dt="2019-08-25T12:52:26.679" v="2794" actId="26606"/>
        <pc:sldMkLst>
          <pc:docMk/>
          <pc:sldMk cId="781667479" sldId="276"/>
        </pc:sldMkLst>
        <pc:spChg chg="mod">
          <ac:chgData name="ivan.cuzic1@skole.hr" userId="df63c021-0675-4d8c-a9d6-36d6c01b34a5" providerId="ADAL" clId="{E933B656-31F9-404C-A838-9296C4985F1A}" dt="2019-08-25T12:52:14.877" v="2793" actId="26606"/>
          <ac:spMkLst>
            <pc:docMk/>
            <pc:sldMk cId="781667479" sldId="276"/>
            <ac:spMk id="2" creationId="{B0CDEB7A-4976-48A1-91AB-65AB6932B4EE}"/>
          </ac:spMkLst>
        </pc:spChg>
        <pc:spChg chg="del">
          <ac:chgData name="ivan.cuzic1@skole.hr" userId="df63c021-0675-4d8c-a9d6-36d6c01b34a5" providerId="ADAL" clId="{E933B656-31F9-404C-A838-9296C4985F1A}" dt="2019-08-25T12:51:25.171" v="2763"/>
          <ac:spMkLst>
            <pc:docMk/>
            <pc:sldMk cId="781667479" sldId="276"/>
            <ac:spMk id="3" creationId="{E830AC41-8F54-4A3B-9A00-BA0F986512CE}"/>
          </ac:spMkLst>
        </pc:spChg>
        <pc:spChg chg="add del">
          <ac:chgData name="ivan.cuzic1@skole.hr" userId="df63c021-0675-4d8c-a9d6-36d6c01b34a5" providerId="ADAL" clId="{E933B656-31F9-404C-A838-9296C4985F1A}" dt="2019-08-25T12:51:59.212" v="2788"/>
          <ac:spMkLst>
            <pc:docMk/>
            <pc:sldMk cId="781667479" sldId="276"/>
            <ac:spMk id="9" creationId="{BD46B39F-2924-44F1-939D-5EA010990FCB}"/>
          </ac:spMkLst>
        </pc:spChg>
        <pc:spChg chg="add del">
          <ac:chgData name="ivan.cuzic1@skole.hr" userId="df63c021-0675-4d8c-a9d6-36d6c01b34a5" providerId="ADAL" clId="{E933B656-31F9-404C-A838-9296C4985F1A}" dt="2019-08-25T12:52:14.877" v="2793" actId="26606"/>
          <ac:spMkLst>
            <pc:docMk/>
            <pc:sldMk cId="781667479" sldId="276"/>
            <ac:spMk id="12" creationId="{4F74D28C-3268-4E35-8EE1-D92CB4A85A7D}"/>
          </ac:spMkLst>
        </pc:spChg>
        <pc:spChg chg="add del">
          <ac:chgData name="ivan.cuzic1@skole.hr" userId="df63c021-0675-4d8c-a9d6-36d6c01b34a5" providerId="ADAL" clId="{E933B656-31F9-404C-A838-9296C4985F1A}" dt="2019-08-25T12:52:14.877" v="2793" actId="26606"/>
          <ac:spMkLst>
            <pc:docMk/>
            <pc:sldMk cId="781667479" sldId="276"/>
            <ac:spMk id="14" creationId="{58D44E42-C462-4105-BC86-FE75B4E3C4AF}"/>
          </ac:spMkLst>
        </pc:spChg>
        <pc:spChg chg="add del">
          <ac:chgData name="ivan.cuzic1@skole.hr" userId="df63c021-0675-4d8c-a9d6-36d6c01b34a5" providerId="ADAL" clId="{E933B656-31F9-404C-A838-9296C4985F1A}" dt="2019-08-25T12:52:08.539" v="2790" actId="26606"/>
          <ac:spMkLst>
            <pc:docMk/>
            <pc:sldMk cId="781667479" sldId="276"/>
            <ac:spMk id="19" creationId="{1DB7C82F-AB7E-4F0C-B829-FA1B9C415180}"/>
          </ac:spMkLst>
        </pc:spChg>
        <pc:spChg chg="add del">
          <ac:chgData name="ivan.cuzic1@skole.hr" userId="df63c021-0675-4d8c-a9d6-36d6c01b34a5" providerId="ADAL" clId="{E933B656-31F9-404C-A838-9296C4985F1A}" dt="2019-08-25T12:52:14.832" v="2792" actId="26606"/>
          <ac:spMkLst>
            <pc:docMk/>
            <pc:sldMk cId="781667479" sldId="276"/>
            <ac:spMk id="21" creationId="{1DB7C82F-AB7E-4F0C-B829-FA1B9C415180}"/>
          </ac:spMkLst>
        </pc:spChg>
        <pc:spChg chg="add del">
          <ac:chgData name="ivan.cuzic1@skole.hr" userId="df63c021-0675-4d8c-a9d6-36d6c01b34a5" providerId="ADAL" clId="{E933B656-31F9-404C-A838-9296C4985F1A}" dt="2019-08-25T12:52:14.832" v="2792" actId="26606"/>
          <ac:spMkLst>
            <pc:docMk/>
            <pc:sldMk cId="781667479" sldId="276"/>
            <ac:spMk id="22" creationId="{C0B27210-D0CA-4654-B3E3-9ABB4F178EA1}"/>
          </ac:spMkLst>
        </pc:spChg>
        <pc:spChg chg="add del">
          <ac:chgData name="ivan.cuzic1@skole.hr" userId="df63c021-0675-4d8c-a9d6-36d6c01b34a5" providerId="ADAL" clId="{E933B656-31F9-404C-A838-9296C4985F1A}" dt="2019-08-25T12:52:14.832" v="2792" actId="26606"/>
          <ac:spMkLst>
            <pc:docMk/>
            <pc:sldMk cId="781667479" sldId="276"/>
            <ac:spMk id="23" creationId="{70B66945-4967-4040-926D-DCA44313CDAB}"/>
          </ac:spMkLst>
        </pc:spChg>
        <pc:spChg chg="add del">
          <ac:chgData name="ivan.cuzic1@skole.hr" userId="df63c021-0675-4d8c-a9d6-36d6c01b34a5" providerId="ADAL" clId="{E933B656-31F9-404C-A838-9296C4985F1A}" dt="2019-08-25T12:52:26.679" v="2794" actId="26606"/>
          <ac:spMkLst>
            <pc:docMk/>
            <pc:sldMk cId="781667479" sldId="276"/>
            <ac:spMk id="25" creationId="{AB45A142-4255-493C-8284-5D566C121B10}"/>
          </ac:spMkLst>
        </pc:spChg>
        <pc:spChg chg="add">
          <ac:chgData name="ivan.cuzic1@skole.hr" userId="df63c021-0675-4d8c-a9d6-36d6c01b34a5" providerId="ADAL" clId="{E933B656-31F9-404C-A838-9296C4985F1A}" dt="2019-08-25T12:52:26.679" v="2794" actId="26606"/>
          <ac:spMkLst>
            <pc:docMk/>
            <pc:sldMk cId="781667479" sldId="276"/>
            <ac:spMk id="31" creationId="{AB45A142-4255-493C-8284-5D566C121B10}"/>
          </ac:spMkLst>
        </pc:spChg>
        <pc:picChg chg="add mod">
          <ac:chgData name="ivan.cuzic1@skole.hr" userId="df63c021-0675-4d8c-a9d6-36d6c01b34a5" providerId="ADAL" clId="{E933B656-31F9-404C-A838-9296C4985F1A}" dt="2019-08-25T12:52:14.877" v="2793" actId="26606"/>
          <ac:picMkLst>
            <pc:docMk/>
            <pc:sldMk cId="781667479" sldId="276"/>
            <ac:picMk id="5" creationId="{83DF3948-B3AE-4326-AAB5-8CE8B4DAA907}"/>
          </ac:picMkLst>
        </pc:picChg>
        <pc:cxnChg chg="add del">
          <ac:chgData name="ivan.cuzic1@skole.hr" userId="df63c021-0675-4d8c-a9d6-36d6c01b34a5" providerId="ADAL" clId="{E933B656-31F9-404C-A838-9296C4985F1A}" dt="2019-08-25T12:52:26.679" v="2794" actId="26606"/>
          <ac:cxnSpMkLst>
            <pc:docMk/>
            <pc:sldMk cId="781667479" sldId="276"/>
            <ac:cxnSpMk id="26" creationId="{38FB9660-F42F-4313-BBC4-47C007FE484C}"/>
          </ac:cxnSpMkLst>
        </pc:cxnChg>
        <pc:cxnChg chg="add">
          <ac:chgData name="ivan.cuzic1@skole.hr" userId="df63c021-0675-4d8c-a9d6-36d6c01b34a5" providerId="ADAL" clId="{E933B656-31F9-404C-A838-9296C4985F1A}" dt="2019-08-25T12:52:26.679" v="2794" actId="26606"/>
          <ac:cxnSpMkLst>
            <pc:docMk/>
            <pc:sldMk cId="781667479" sldId="276"/>
            <ac:cxnSpMk id="33" creationId="{38FB9660-F42F-4313-BBC4-47C007FE484C}"/>
          </ac:cxnSpMkLst>
        </pc:cxnChg>
      </pc:sldChg>
      <pc:sldChg chg="addSp delSp modSp add mod setBg setClrOvrMap modNotesTx">
        <pc:chgData name="ivan.cuzic1@skole.hr" userId="df63c021-0675-4d8c-a9d6-36d6c01b34a5" providerId="ADAL" clId="{E933B656-31F9-404C-A838-9296C4985F1A}" dt="2019-08-25T12:58:04.444" v="2930" actId="20577"/>
        <pc:sldMkLst>
          <pc:docMk/>
          <pc:sldMk cId="713387553" sldId="277"/>
        </pc:sldMkLst>
        <pc:spChg chg="mod">
          <ac:chgData name="ivan.cuzic1@skole.hr" userId="df63c021-0675-4d8c-a9d6-36d6c01b34a5" providerId="ADAL" clId="{E933B656-31F9-404C-A838-9296C4985F1A}" dt="2019-08-25T12:56:47.973" v="2852" actId="1076"/>
          <ac:spMkLst>
            <pc:docMk/>
            <pc:sldMk cId="713387553" sldId="277"/>
            <ac:spMk id="2" creationId="{CE7C5554-7A3D-4975-BF38-BD7F0F30EE33}"/>
          </ac:spMkLst>
        </pc:spChg>
        <pc:spChg chg="del">
          <ac:chgData name="ivan.cuzic1@skole.hr" userId="df63c021-0675-4d8c-a9d6-36d6c01b34a5" providerId="ADAL" clId="{E933B656-31F9-404C-A838-9296C4985F1A}" dt="2019-08-25T12:54:43.945" v="2815"/>
          <ac:spMkLst>
            <pc:docMk/>
            <pc:sldMk cId="713387553" sldId="277"/>
            <ac:spMk id="3" creationId="{CAF9A7AA-451D-465A-85CB-4928B53F2BAA}"/>
          </ac:spMkLst>
        </pc:spChg>
        <pc:spChg chg="add mod">
          <ac:chgData name="ivan.cuzic1@skole.hr" userId="df63c021-0675-4d8c-a9d6-36d6c01b34a5" providerId="ADAL" clId="{E933B656-31F9-404C-A838-9296C4985F1A}" dt="2019-08-25T12:56:52.597" v="2853" actId="1076"/>
          <ac:spMkLst>
            <pc:docMk/>
            <pc:sldMk cId="713387553" sldId="277"/>
            <ac:spMk id="9" creationId="{B6E80D39-A642-4193-8DC3-4D69E4643953}"/>
          </ac:spMkLst>
        </pc:spChg>
        <pc:spChg chg="add del">
          <ac:chgData name="ivan.cuzic1@skole.hr" userId="df63c021-0675-4d8c-a9d6-36d6c01b34a5" providerId="ADAL" clId="{E933B656-31F9-404C-A838-9296C4985F1A}" dt="2019-08-25T12:55:05.118" v="2819" actId="26606"/>
          <ac:spMkLst>
            <pc:docMk/>
            <pc:sldMk cId="713387553" sldId="277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E933B656-31F9-404C-A838-9296C4985F1A}" dt="2019-08-25T12:56:23.570" v="2848" actId="26606"/>
          <ac:spMkLst>
            <pc:docMk/>
            <pc:sldMk cId="713387553" sldId="277"/>
            <ac:spMk id="14" creationId="{73ED6512-6858-4552-B699-9A97FE9A4EA2}"/>
          </ac:spMkLst>
        </pc:spChg>
        <pc:spChg chg="add del">
          <ac:chgData name="ivan.cuzic1@skole.hr" userId="df63c021-0675-4d8c-a9d6-36d6c01b34a5" providerId="ADAL" clId="{E933B656-31F9-404C-A838-9296C4985F1A}" dt="2019-08-25T12:56:23.570" v="2848" actId="26606"/>
          <ac:spMkLst>
            <pc:docMk/>
            <pc:sldMk cId="713387553" sldId="277"/>
            <ac:spMk id="15" creationId="{4038CB10-1F5C-4D54-9DF7-12586DE5B007}"/>
          </ac:spMkLst>
        </pc:spChg>
        <pc:spChg chg="add">
          <ac:chgData name="ivan.cuzic1@skole.hr" userId="df63c021-0675-4d8c-a9d6-36d6c01b34a5" providerId="ADAL" clId="{E933B656-31F9-404C-A838-9296C4985F1A}" dt="2019-08-25T12:56:23.570" v="2848" actId="26606"/>
          <ac:spMkLst>
            <pc:docMk/>
            <pc:sldMk cId="713387553" sldId="277"/>
            <ac:spMk id="20" creationId="{1DB7C82F-AB7E-4F0C-B829-FA1B9C415180}"/>
          </ac:spMkLst>
        </pc:spChg>
        <pc:picChg chg="add mod ord">
          <ac:chgData name="ivan.cuzic1@skole.hr" userId="df63c021-0675-4d8c-a9d6-36d6c01b34a5" providerId="ADAL" clId="{E933B656-31F9-404C-A838-9296C4985F1A}" dt="2019-08-25T12:56:23.570" v="2848" actId="26606"/>
          <ac:picMkLst>
            <pc:docMk/>
            <pc:sldMk cId="713387553" sldId="277"/>
            <ac:picMk id="5" creationId="{CB5F581B-1FAA-413A-8399-40E28C7ACEE6}"/>
          </ac:picMkLst>
        </pc:picChg>
        <pc:cxnChg chg="add del">
          <ac:chgData name="ivan.cuzic1@skole.hr" userId="df63c021-0675-4d8c-a9d6-36d6c01b34a5" providerId="ADAL" clId="{E933B656-31F9-404C-A838-9296C4985F1A}" dt="2019-08-25T12:55:05.118" v="2819" actId="26606"/>
          <ac:cxnSpMkLst>
            <pc:docMk/>
            <pc:sldMk cId="713387553" sldId="27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E933B656-31F9-404C-A838-9296C4985F1A}" dt="2019-08-25T13:04:19.186" v="3143" actId="20577"/>
        <pc:sldMkLst>
          <pc:docMk/>
          <pc:sldMk cId="4244266282" sldId="278"/>
        </pc:sldMkLst>
        <pc:spChg chg="mod">
          <ac:chgData name="ivan.cuzic1@skole.hr" userId="df63c021-0675-4d8c-a9d6-36d6c01b34a5" providerId="ADAL" clId="{E933B656-31F9-404C-A838-9296C4985F1A}" dt="2019-08-25T13:04:19.186" v="3143" actId="20577"/>
          <ac:spMkLst>
            <pc:docMk/>
            <pc:sldMk cId="4244266282" sldId="278"/>
            <ac:spMk id="2" creationId="{AA205151-2B59-4D2A-B841-8B8B16DB9492}"/>
          </ac:spMkLst>
        </pc:spChg>
        <pc:spChg chg="del mod">
          <ac:chgData name="ivan.cuzic1@skole.hr" userId="df63c021-0675-4d8c-a9d6-36d6c01b34a5" providerId="ADAL" clId="{E933B656-31F9-404C-A838-9296C4985F1A}" dt="2019-08-25T13:03:36.008" v="3133" actId="26606"/>
          <ac:spMkLst>
            <pc:docMk/>
            <pc:sldMk cId="4244266282" sldId="278"/>
            <ac:spMk id="3" creationId="{A06ED180-D5F6-4E64-B717-B9AAB05F6BD3}"/>
          </ac:spMkLst>
        </pc:spChg>
        <pc:spChg chg="add">
          <ac:chgData name="ivan.cuzic1@skole.hr" userId="df63c021-0675-4d8c-a9d6-36d6c01b34a5" providerId="ADAL" clId="{E933B656-31F9-404C-A838-9296C4985F1A}" dt="2019-08-25T13:03:36.008" v="3133" actId="26606"/>
          <ac:spMkLst>
            <pc:docMk/>
            <pc:sldMk cId="4244266282" sldId="278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E933B656-31F9-404C-A838-9296C4985F1A}" dt="2019-08-25T13:03:36.008" v="3133" actId="26606"/>
          <ac:grpSpMkLst>
            <pc:docMk/>
            <pc:sldMk cId="4244266282" sldId="278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E933B656-31F9-404C-A838-9296C4985F1A}" dt="2019-08-25T13:03:56.461" v="3136" actId="14100"/>
          <ac:graphicFrameMkLst>
            <pc:docMk/>
            <pc:sldMk cId="4244266282" sldId="278"/>
            <ac:graphicFrameMk id="5" creationId="{4E199963-F3E3-4775-8C39-0248B7D25A53}"/>
          </ac:graphicFrameMkLst>
        </pc:graphicFrameChg>
      </pc:sldChg>
      <pc:sldChg chg="addSp delSp modSp add mod setBg setClrOvrMap">
        <pc:chgData name="ivan.cuzic1@skole.hr" userId="df63c021-0675-4d8c-a9d6-36d6c01b34a5" providerId="ADAL" clId="{E933B656-31F9-404C-A838-9296C4985F1A}" dt="2019-08-25T13:06:01.830" v="3165" actId="26606"/>
        <pc:sldMkLst>
          <pc:docMk/>
          <pc:sldMk cId="3880932344" sldId="279"/>
        </pc:sldMkLst>
        <pc:spChg chg="mod">
          <ac:chgData name="ivan.cuzic1@skole.hr" userId="df63c021-0675-4d8c-a9d6-36d6c01b34a5" providerId="ADAL" clId="{E933B656-31F9-404C-A838-9296C4985F1A}" dt="2019-08-25T13:06:01.830" v="3165" actId="26606"/>
          <ac:spMkLst>
            <pc:docMk/>
            <pc:sldMk cId="3880932344" sldId="279"/>
            <ac:spMk id="2" creationId="{48701629-D22B-43BC-B3D9-02C868B74790}"/>
          </ac:spMkLst>
        </pc:spChg>
        <pc:spChg chg="del">
          <ac:chgData name="ivan.cuzic1@skole.hr" userId="df63c021-0675-4d8c-a9d6-36d6c01b34a5" providerId="ADAL" clId="{E933B656-31F9-404C-A838-9296C4985F1A}" dt="2019-08-25T13:05:10.700" v="3146"/>
          <ac:spMkLst>
            <pc:docMk/>
            <pc:sldMk cId="3880932344" sldId="279"/>
            <ac:spMk id="3" creationId="{23574DB3-B3C4-4BEC-AF62-88E23DB38BB7}"/>
          </ac:spMkLst>
        </pc:spChg>
        <pc:spChg chg="add del">
          <ac:chgData name="ivan.cuzic1@skole.hr" userId="df63c021-0675-4d8c-a9d6-36d6c01b34a5" providerId="ADAL" clId="{E933B656-31F9-404C-A838-9296C4985F1A}" dt="2019-08-25T13:06:01.830" v="3165" actId="26606"/>
          <ac:spMkLst>
            <pc:docMk/>
            <pc:sldMk cId="3880932344" sldId="279"/>
            <ac:spMk id="10" creationId="{1DB7C82F-AB7E-4F0C-B829-FA1B9C415180}"/>
          </ac:spMkLst>
        </pc:spChg>
        <pc:spChg chg="add del">
          <ac:chgData name="ivan.cuzic1@skole.hr" userId="df63c021-0675-4d8c-a9d6-36d6c01b34a5" providerId="ADAL" clId="{E933B656-31F9-404C-A838-9296C4985F1A}" dt="2019-08-25T13:06:01.805" v="3164" actId="26606"/>
          <ac:spMkLst>
            <pc:docMk/>
            <pc:sldMk cId="3880932344" sldId="279"/>
            <ac:spMk id="14" creationId="{FC15D6E3-0EE5-4B8E-AC0C-F2C998E71CB9}"/>
          </ac:spMkLst>
        </pc:spChg>
        <pc:spChg chg="add">
          <ac:chgData name="ivan.cuzic1@skole.hr" userId="df63c021-0675-4d8c-a9d6-36d6c01b34a5" providerId="ADAL" clId="{E933B656-31F9-404C-A838-9296C4985F1A}" dt="2019-08-25T13:06:01.830" v="3165" actId="26606"/>
          <ac:spMkLst>
            <pc:docMk/>
            <pc:sldMk cId="3880932344" sldId="279"/>
            <ac:spMk id="15" creationId="{1707FC24-6981-43D9-B525-C7832BA22463}"/>
          </ac:spMkLst>
        </pc:spChg>
        <pc:spChg chg="add del">
          <ac:chgData name="ivan.cuzic1@skole.hr" userId="df63c021-0675-4d8c-a9d6-36d6c01b34a5" providerId="ADAL" clId="{E933B656-31F9-404C-A838-9296C4985F1A}" dt="2019-08-25T13:06:01.805" v="3164" actId="26606"/>
          <ac:spMkLst>
            <pc:docMk/>
            <pc:sldMk cId="3880932344" sldId="279"/>
            <ac:spMk id="17" creationId="{CF62D2A7-8207-488C-9F46-316BA81A16C8}"/>
          </ac:spMkLst>
        </pc:spChg>
        <pc:picChg chg="add mod">
          <ac:chgData name="ivan.cuzic1@skole.hr" userId="df63c021-0675-4d8c-a9d6-36d6c01b34a5" providerId="ADAL" clId="{E933B656-31F9-404C-A838-9296C4985F1A}" dt="2019-08-25T13:06:01.830" v="3165" actId="26606"/>
          <ac:picMkLst>
            <pc:docMk/>
            <pc:sldMk cId="3880932344" sldId="279"/>
            <ac:picMk id="5" creationId="{6596004A-B29B-44E2-8EBD-7FA10E412BDC}"/>
          </ac:picMkLst>
        </pc:picChg>
      </pc:sldChg>
      <pc:sldChg chg="addSp delSp modSp add mod setBg setClrOvrMap">
        <pc:chgData name="ivan.cuzic1@skole.hr" userId="df63c021-0675-4d8c-a9d6-36d6c01b34a5" providerId="ADAL" clId="{E933B656-31F9-404C-A838-9296C4985F1A}" dt="2019-08-25T13:09:28.420" v="3339" actId="1076"/>
        <pc:sldMkLst>
          <pc:docMk/>
          <pc:sldMk cId="2150661685" sldId="280"/>
        </pc:sldMkLst>
        <pc:spChg chg="mod">
          <ac:chgData name="ivan.cuzic1@skole.hr" userId="df63c021-0675-4d8c-a9d6-36d6c01b34a5" providerId="ADAL" clId="{E933B656-31F9-404C-A838-9296C4985F1A}" dt="2019-08-25T13:07:30.316" v="3196" actId="20577"/>
          <ac:spMkLst>
            <pc:docMk/>
            <pc:sldMk cId="2150661685" sldId="280"/>
            <ac:spMk id="2" creationId="{20561AB5-EE6B-4855-B8E7-0F7BC4CC5194}"/>
          </ac:spMkLst>
        </pc:spChg>
        <pc:spChg chg="del">
          <ac:chgData name="ivan.cuzic1@skole.hr" userId="df63c021-0675-4d8c-a9d6-36d6c01b34a5" providerId="ADAL" clId="{E933B656-31F9-404C-A838-9296C4985F1A}" dt="2019-08-25T13:06:52.360" v="3168"/>
          <ac:spMkLst>
            <pc:docMk/>
            <pc:sldMk cId="2150661685" sldId="280"/>
            <ac:spMk id="3" creationId="{FC31C39F-0122-4F9D-90CF-31034F8560E3}"/>
          </ac:spMkLst>
        </pc:spChg>
        <pc:spChg chg="add mod">
          <ac:chgData name="ivan.cuzic1@skole.hr" userId="df63c021-0675-4d8c-a9d6-36d6c01b34a5" providerId="ADAL" clId="{E933B656-31F9-404C-A838-9296C4985F1A}" dt="2019-08-25T13:09:28.420" v="3339" actId="1076"/>
          <ac:spMkLst>
            <pc:docMk/>
            <pc:sldMk cId="2150661685" sldId="280"/>
            <ac:spMk id="9" creationId="{50DE0A07-C6C1-4C22-9DFE-50E74555D3EA}"/>
          </ac:spMkLst>
        </pc:spChg>
        <pc:spChg chg="add">
          <ac:chgData name="ivan.cuzic1@skole.hr" userId="df63c021-0675-4d8c-a9d6-36d6c01b34a5" providerId="ADAL" clId="{E933B656-31F9-404C-A838-9296C4985F1A}" dt="2019-08-25T13:07:09.586" v="3171" actId="26606"/>
          <ac:spMkLst>
            <pc:docMk/>
            <pc:sldMk cId="2150661685" sldId="280"/>
            <ac:spMk id="12" creationId="{4F74D28C-3268-4E35-8EE1-D92CB4A85A7D}"/>
          </ac:spMkLst>
        </pc:spChg>
        <pc:spChg chg="add">
          <ac:chgData name="ivan.cuzic1@skole.hr" userId="df63c021-0675-4d8c-a9d6-36d6c01b34a5" providerId="ADAL" clId="{E933B656-31F9-404C-A838-9296C4985F1A}" dt="2019-08-25T13:07:09.586" v="3171" actId="26606"/>
          <ac:spMkLst>
            <pc:docMk/>
            <pc:sldMk cId="2150661685" sldId="280"/>
            <ac:spMk id="14" creationId="{58D44E42-C462-4105-BC86-FE75B4E3C4AF}"/>
          </ac:spMkLst>
        </pc:spChg>
        <pc:picChg chg="add mod">
          <ac:chgData name="ivan.cuzic1@skole.hr" userId="df63c021-0675-4d8c-a9d6-36d6c01b34a5" providerId="ADAL" clId="{E933B656-31F9-404C-A838-9296C4985F1A}" dt="2019-08-25T13:07:15.284" v="3173" actId="1076"/>
          <ac:picMkLst>
            <pc:docMk/>
            <pc:sldMk cId="2150661685" sldId="280"/>
            <ac:picMk id="5" creationId="{1ADAC33E-AABA-4015-BD1B-79D0AFE74B72}"/>
          </ac:picMkLst>
        </pc:picChg>
      </pc:sldChg>
      <pc:sldChg chg="addSp delSp modSp add mod setBg setClrOvrMap modNotesTx">
        <pc:chgData name="ivan.cuzic1@skole.hr" userId="df63c021-0675-4d8c-a9d6-36d6c01b34a5" providerId="ADAL" clId="{E933B656-31F9-404C-A838-9296C4985F1A}" dt="2019-08-25T13:14:22.358" v="3489" actId="20577"/>
        <pc:sldMkLst>
          <pc:docMk/>
          <pc:sldMk cId="3956237395" sldId="281"/>
        </pc:sldMkLst>
        <pc:spChg chg="mod ord">
          <ac:chgData name="ivan.cuzic1@skole.hr" userId="df63c021-0675-4d8c-a9d6-36d6c01b34a5" providerId="ADAL" clId="{E933B656-31F9-404C-A838-9296C4985F1A}" dt="2019-08-25T13:14:06.353" v="3448" actId="26606"/>
          <ac:spMkLst>
            <pc:docMk/>
            <pc:sldMk cId="3956237395" sldId="281"/>
            <ac:spMk id="2" creationId="{E4E39A88-6500-4BC6-8103-73D646345988}"/>
          </ac:spMkLst>
        </pc:spChg>
        <pc:spChg chg="del">
          <ac:chgData name="ivan.cuzic1@skole.hr" userId="df63c021-0675-4d8c-a9d6-36d6c01b34a5" providerId="ADAL" clId="{E933B656-31F9-404C-A838-9296C4985F1A}" dt="2019-08-25T13:11:04.076" v="3366"/>
          <ac:spMkLst>
            <pc:docMk/>
            <pc:sldMk cId="3956237395" sldId="281"/>
            <ac:spMk id="3" creationId="{1D7905F2-8E5B-4BA4-82C6-8BE666F2DC68}"/>
          </ac:spMkLst>
        </pc:spChg>
        <pc:spChg chg="add">
          <ac:chgData name="ivan.cuzic1@skole.hr" userId="df63c021-0675-4d8c-a9d6-36d6c01b34a5" providerId="ADAL" clId="{E933B656-31F9-404C-A838-9296C4985F1A}" dt="2019-08-25T13:14:06.353" v="3448" actId="26606"/>
          <ac:spMkLst>
            <pc:docMk/>
            <pc:sldMk cId="3956237395" sldId="281"/>
            <ac:spMk id="7" creationId="{AB45A142-4255-493C-8284-5D566C121B10}"/>
          </ac:spMkLst>
        </pc:spChg>
        <pc:spChg chg="add del">
          <ac:chgData name="ivan.cuzic1@skole.hr" userId="df63c021-0675-4d8c-a9d6-36d6c01b34a5" providerId="ADAL" clId="{E933B656-31F9-404C-A838-9296C4985F1A}" dt="2019-08-25T13:13:54.842" v="3447" actId="26606"/>
          <ac:spMkLst>
            <pc:docMk/>
            <pc:sldMk cId="3956237395" sldId="281"/>
            <ac:spMk id="10" creationId="{1DB7C82F-AB7E-4F0C-B829-FA1B9C415180}"/>
          </ac:spMkLst>
        </pc:spChg>
        <pc:spChg chg="add del">
          <ac:chgData name="ivan.cuzic1@skole.hr" userId="df63c021-0675-4d8c-a9d6-36d6c01b34a5" providerId="ADAL" clId="{E933B656-31F9-404C-A838-9296C4985F1A}" dt="2019-08-25T13:12:59.340" v="3440" actId="26606"/>
          <ac:spMkLst>
            <pc:docMk/>
            <pc:sldMk cId="3956237395" sldId="281"/>
            <ac:spMk id="15" creationId="{AB45A142-4255-493C-8284-5D566C121B10}"/>
          </ac:spMkLst>
        </pc:spChg>
        <pc:picChg chg="add mod ord">
          <ac:chgData name="ivan.cuzic1@skole.hr" userId="df63c021-0675-4d8c-a9d6-36d6c01b34a5" providerId="ADAL" clId="{E933B656-31F9-404C-A838-9296C4985F1A}" dt="2019-08-25T13:14:06.353" v="3448" actId="26606"/>
          <ac:picMkLst>
            <pc:docMk/>
            <pc:sldMk cId="3956237395" sldId="281"/>
            <ac:picMk id="5" creationId="{CEFD1D16-6041-4D72-81AD-2087DDC7DA33}"/>
          </ac:picMkLst>
        </pc:picChg>
        <pc:cxnChg chg="add">
          <ac:chgData name="ivan.cuzic1@skole.hr" userId="df63c021-0675-4d8c-a9d6-36d6c01b34a5" providerId="ADAL" clId="{E933B656-31F9-404C-A838-9296C4985F1A}" dt="2019-08-25T13:14:06.353" v="3448" actId="26606"/>
          <ac:cxnSpMkLst>
            <pc:docMk/>
            <pc:sldMk cId="3956237395" sldId="281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E933B656-31F9-404C-A838-9296C4985F1A}" dt="2019-08-25T13:12:59.340" v="3440" actId="26606"/>
          <ac:cxnSpMkLst>
            <pc:docMk/>
            <pc:sldMk cId="3956237395" sldId="281"/>
            <ac:cxnSpMk id="17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E933B656-31F9-404C-A838-9296C4985F1A}" dt="2019-08-25T13:18:22.820" v="3581" actId="1076"/>
        <pc:sldMkLst>
          <pc:docMk/>
          <pc:sldMk cId="1741805511" sldId="282"/>
        </pc:sldMkLst>
        <pc:spChg chg="mod">
          <ac:chgData name="ivan.cuzic1@skole.hr" userId="df63c021-0675-4d8c-a9d6-36d6c01b34a5" providerId="ADAL" clId="{E933B656-31F9-404C-A838-9296C4985F1A}" dt="2019-08-25T13:18:22.820" v="3581" actId="1076"/>
          <ac:spMkLst>
            <pc:docMk/>
            <pc:sldMk cId="1741805511" sldId="282"/>
            <ac:spMk id="2" creationId="{EA0EE44A-2947-4E01-99D1-CB3B103CA020}"/>
          </ac:spMkLst>
        </pc:spChg>
        <pc:spChg chg="del mod">
          <ac:chgData name="ivan.cuzic1@skole.hr" userId="df63c021-0675-4d8c-a9d6-36d6c01b34a5" providerId="ADAL" clId="{E933B656-31F9-404C-A838-9296C4985F1A}" dt="2019-08-25T13:17:38.545" v="3575" actId="26606"/>
          <ac:spMkLst>
            <pc:docMk/>
            <pc:sldMk cId="1741805511" sldId="282"/>
            <ac:spMk id="3" creationId="{FE65B6A2-1AC2-4976-B520-7461ABDD79A7}"/>
          </ac:spMkLst>
        </pc:spChg>
        <pc:spChg chg="add">
          <ac:chgData name="ivan.cuzic1@skole.hr" userId="df63c021-0675-4d8c-a9d6-36d6c01b34a5" providerId="ADAL" clId="{E933B656-31F9-404C-A838-9296C4985F1A}" dt="2019-08-25T13:17:38.545" v="3575" actId="26606"/>
          <ac:spMkLst>
            <pc:docMk/>
            <pc:sldMk cId="1741805511" sldId="28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E933B656-31F9-404C-A838-9296C4985F1A}" dt="2019-08-25T13:17:38.545" v="3575" actId="26606"/>
          <ac:grpSpMkLst>
            <pc:docMk/>
            <pc:sldMk cId="1741805511" sldId="28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E933B656-31F9-404C-A838-9296C4985F1A}" dt="2019-08-25T13:17:55.622" v="3578" actId="255"/>
          <ac:graphicFrameMkLst>
            <pc:docMk/>
            <pc:sldMk cId="1741805511" sldId="282"/>
            <ac:graphicFrameMk id="5" creationId="{A704383B-18AB-46B9-BF40-D5E1DA11AA7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C0A85-B8E5-483E-A288-5A3FCEAA645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19AC86-B1CE-4D16-8157-5EB8FDF121B0}">
      <dgm:prSet custT="1"/>
      <dgm:spPr/>
      <dgm:t>
        <a:bodyPr/>
        <a:lstStyle/>
        <a:p>
          <a:r>
            <a:rPr lang="hr-HR" sz="2400" dirty="0"/>
            <a:t>Mnogoboštvo</a:t>
          </a:r>
          <a:endParaRPr lang="en-US" sz="2400" dirty="0"/>
        </a:p>
      </dgm:t>
    </dgm:pt>
    <dgm:pt modelId="{F02848ED-8873-4D37-830D-4D9752006FAC}" type="parTrans" cxnId="{53F41ACA-2478-438F-B079-BC6356FCFC92}">
      <dgm:prSet/>
      <dgm:spPr/>
      <dgm:t>
        <a:bodyPr/>
        <a:lstStyle/>
        <a:p>
          <a:endParaRPr lang="en-US"/>
        </a:p>
      </dgm:t>
    </dgm:pt>
    <dgm:pt modelId="{33A7283B-63F9-4F21-87E3-3021CF5D3E53}" type="sibTrans" cxnId="{53F41ACA-2478-438F-B079-BC6356FCFC92}">
      <dgm:prSet/>
      <dgm:spPr/>
      <dgm:t>
        <a:bodyPr/>
        <a:lstStyle/>
        <a:p>
          <a:endParaRPr lang="en-US"/>
        </a:p>
      </dgm:t>
    </dgm:pt>
    <dgm:pt modelId="{D496D791-D0F9-48C5-BA7D-C12D8386B11E}">
      <dgm:prSet custT="1"/>
      <dgm:spPr/>
      <dgm:t>
        <a:bodyPr/>
        <a:lstStyle/>
        <a:p>
          <a:r>
            <a:rPr lang="hr-HR" sz="2400"/>
            <a:t>Bogovi stvoritelji i zaštitnici</a:t>
          </a:r>
          <a:endParaRPr lang="en-US" sz="2400" dirty="0"/>
        </a:p>
      </dgm:t>
    </dgm:pt>
    <dgm:pt modelId="{59784D07-F0EC-48DB-9B0C-92568816BB8B}" type="parTrans" cxnId="{26397EF7-830C-4A45-993E-26542DCAFA36}">
      <dgm:prSet/>
      <dgm:spPr/>
      <dgm:t>
        <a:bodyPr/>
        <a:lstStyle/>
        <a:p>
          <a:endParaRPr lang="en-US"/>
        </a:p>
      </dgm:t>
    </dgm:pt>
    <dgm:pt modelId="{A4581349-D7BA-498A-B9C4-6C19023EB16A}" type="sibTrans" cxnId="{26397EF7-830C-4A45-993E-26542DCAFA36}">
      <dgm:prSet/>
      <dgm:spPr/>
      <dgm:t>
        <a:bodyPr/>
        <a:lstStyle/>
        <a:p>
          <a:endParaRPr lang="en-US"/>
        </a:p>
      </dgm:t>
    </dgm:pt>
    <dgm:pt modelId="{44320AC9-4A56-4331-81C6-00BA98695079}">
      <dgm:prSet custT="1"/>
      <dgm:spPr/>
      <dgm:t>
        <a:bodyPr/>
        <a:lstStyle/>
        <a:p>
          <a:r>
            <a:rPr lang="hr-HR" sz="2400"/>
            <a:t>Brojni narodi i različiti bogovi</a:t>
          </a:r>
          <a:endParaRPr lang="en-US" sz="2400" dirty="0"/>
        </a:p>
      </dgm:t>
    </dgm:pt>
    <dgm:pt modelId="{41B1AB40-6D20-4411-870B-F93D9F5737B5}" type="parTrans" cxnId="{0AD80300-3081-4478-86C3-CEEFFB99E486}">
      <dgm:prSet/>
      <dgm:spPr/>
      <dgm:t>
        <a:bodyPr/>
        <a:lstStyle/>
        <a:p>
          <a:endParaRPr lang="en-US"/>
        </a:p>
      </dgm:t>
    </dgm:pt>
    <dgm:pt modelId="{9F347C8E-E4C4-4D7E-8E18-F6913E39DF74}" type="sibTrans" cxnId="{0AD80300-3081-4478-86C3-CEEFFB99E486}">
      <dgm:prSet/>
      <dgm:spPr/>
      <dgm:t>
        <a:bodyPr/>
        <a:lstStyle/>
        <a:p>
          <a:endParaRPr lang="en-US"/>
        </a:p>
      </dgm:t>
    </dgm:pt>
    <dgm:pt modelId="{9F41A2A1-8365-4264-ADF1-34EBE09CB089}">
      <dgm:prSet custT="1"/>
      <dgm:spPr/>
      <dgm:t>
        <a:bodyPr/>
        <a:lstStyle/>
        <a:p>
          <a:r>
            <a:rPr lang="hr-HR" sz="2400"/>
            <a:t>Gradnja hramova</a:t>
          </a:r>
          <a:endParaRPr lang="en-US" sz="2400" dirty="0"/>
        </a:p>
      </dgm:t>
    </dgm:pt>
    <dgm:pt modelId="{763A01A7-6EE8-4F6D-ADC7-C48091B988BF}" type="parTrans" cxnId="{014833AC-37A3-4E8F-B2EE-5C3273BEFCDA}">
      <dgm:prSet/>
      <dgm:spPr/>
      <dgm:t>
        <a:bodyPr/>
        <a:lstStyle/>
        <a:p>
          <a:endParaRPr lang="en-US"/>
        </a:p>
      </dgm:t>
    </dgm:pt>
    <dgm:pt modelId="{18DD6BE8-1B87-4CF2-A4EE-D0FFA16ACD63}" type="sibTrans" cxnId="{014833AC-37A3-4E8F-B2EE-5C3273BEFCDA}">
      <dgm:prSet/>
      <dgm:spPr/>
      <dgm:t>
        <a:bodyPr/>
        <a:lstStyle/>
        <a:p>
          <a:endParaRPr lang="en-US"/>
        </a:p>
      </dgm:t>
    </dgm:pt>
    <dgm:pt modelId="{49D007AD-8F3C-4C3C-9B56-8D9F35C0BEE1}">
      <dgm:prSet custT="1"/>
      <dgm:spPr/>
      <dgm:t>
        <a:bodyPr/>
        <a:lstStyle/>
        <a:p>
          <a:r>
            <a:rPr lang="hr-HR" sz="2400" dirty="0"/>
            <a:t>Svećenici, posrednici između bogova i ljudi</a:t>
          </a:r>
          <a:endParaRPr lang="en-US" sz="2400" dirty="0"/>
        </a:p>
      </dgm:t>
    </dgm:pt>
    <dgm:pt modelId="{C8F5A61B-62B6-4412-A5FF-6F93E7E714E0}" type="parTrans" cxnId="{703BA236-7FE2-4937-A6FA-AD8678F6A1B1}">
      <dgm:prSet/>
      <dgm:spPr/>
      <dgm:t>
        <a:bodyPr/>
        <a:lstStyle/>
        <a:p>
          <a:endParaRPr lang="en-US"/>
        </a:p>
      </dgm:t>
    </dgm:pt>
    <dgm:pt modelId="{3B3CE3EF-B241-4ADB-A92C-94E0D9DC97A6}" type="sibTrans" cxnId="{703BA236-7FE2-4937-A6FA-AD8678F6A1B1}">
      <dgm:prSet/>
      <dgm:spPr/>
      <dgm:t>
        <a:bodyPr/>
        <a:lstStyle/>
        <a:p>
          <a:endParaRPr lang="en-US"/>
        </a:p>
      </dgm:t>
    </dgm:pt>
    <dgm:pt modelId="{D1D81B53-EF48-43D1-B374-089ACD3237DB}" type="pres">
      <dgm:prSet presAssocID="{8B8C0A85-B8E5-483E-A288-5A3FCEAA64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8BB7B72-FD21-4405-9DE8-28349A44FDD6}" type="pres">
      <dgm:prSet presAssocID="{7419AC86-B1CE-4D16-8157-5EB8FDF121B0}" presName="thickLine" presStyleLbl="alignNode1" presStyleIdx="0" presStyleCnt="5"/>
      <dgm:spPr/>
    </dgm:pt>
    <dgm:pt modelId="{5C492AF3-7D09-4533-AE14-DB133FD4B2BF}" type="pres">
      <dgm:prSet presAssocID="{7419AC86-B1CE-4D16-8157-5EB8FDF121B0}" presName="horz1" presStyleCnt="0"/>
      <dgm:spPr/>
    </dgm:pt>
    <dgm:pt modelId="{C135C754-EE32-44CA-AD97-019AF07D2050}" type="pres">
      <dgm:prSet presAssocID="{7419AC86-B1CE-4D16-8157-5EB8FDF121B0}" presName="tx1" presStyleLbl="revTx" presStyleIdx="0" presStyleCnt="5"/>
      <dgm:spPr/>
      <dgm:t>
        <a:bodyPr/>
        <a:lstStyle/>
        <a:p>
          <a:endParaRPr lang="hr-HR"/>
        </a:p>
      </dgm:t>
    </dgm:pt>
    <dgm:pt modelId="{A9860949-633E-4DFC-9B83-E51B643164E2}" type="pres">
      <dgm:prSet presAssocID="{7419AC86-B1CE-4D16-8157-5EB8FDF121B0}" presName="vert1" presStyleCnt="0"/>
      <dgm:spPr/>
    </dgm:pt>
    <dgm:pt modelId="{B624C457-5360-4E9F-A7F6-D0BF715DCA1D}" type="pres">
      <dgm:prSet presAssocID="{D496D791-D0F9-48C5-BA7D-C12D8386B11E}" presName="thickLine" presStyleLbl="alignNode1" presStyleIdx="1" presStyleCnt="5"/>
      <dgm:spPr/>
    </dgm:pt>
    <dgm:pt modelId="{192A707E-833E-4332-8728-CC6768246403}" type="pres">
      <dgm:prSet presAssocID="{D496D791-D0F9-48C5-BA7D-C12D8386B11E}" presName="horz1" presStyleCnt="0"/>
      <dgm:spPr/>
    </dgm:pt>
    <dgm:pt modelId="{00949FF2-1D18-4CC7-9C78-CF9B12D87F56}" type="pres">
      <dgm:prSet presAssocID="{D496D791-D0F9-48C5-BA7D-C12D8386B11E}" presName="tx1" presStyleLbl="revTx" presStyleIdx="1" presStyleCnt="5"/>
      <dgm:spPr/>
      <dgm:t>
        <a:bodyPr/>
        <a:lstStyle/>
        <a:p>
          <a:endParaRPr lang="hr-HR"/>
        </a:p>
      </dgm:t>
    </dgm:pt>
    <dgm:pt modelId="{4FFFFE03-B58C-48CA-9821-9DE9EF2ADD6E}" type="pres">
      <dgm:prSet presAssocID="{D496D791-D0F9-48C5-BA7D-C12D8386B11E}" presName="vert1" presStyleCnt="0"/>
      <dgm:spPr/>
    </dgm:pt>
    <dgm:pt modelId="{2F05643D-2F3C-473E-A4A0-822FEE466CE7}" type="pres">
      <dgm:prSet presAssocID="{44320AC9-4A56-4331-81C6-00BA98695079}" presName="thickLine" presStyleLbl="alignNode1" presStyleIdx="2" presStyleCnt="5"/>
      <dgm:spPr/>
    </dgm:pt>
    <dgm:pt modelId="{ADA13DCC-1153-4A11-8D54-A4EE7CA3B055}" type="pres">
      <dgm:prSet presAssocID="{44320AC9-4A56-4331-81C6-00BA98695079}" presName="horz1" presStyleCnt="0"/>
      <dgm:spPr/>
    </dgm:pt>
    <dgm:pt modelId="{76057A59-AF61-43FD-B8C8-7D54E5FF18B7}" type="pres">
      <dgm:prSet presAssocID="{44320AC9-4A56-4331-81C6-00BA98695079}" presName="tx1" presStyleLbl="revTx" presStyleIdx="2" presStyleCnt="5"/>
      <dgm:spPr/>
      <dgm:t>
        <a:bodyPr/>
        <a:lstStyle/>
        <a:p>
          <a:endParaRPr lang="hr-HR"/>
        </a:p>
      </dgm:t>
    </dgm:pt>
    <dgm:pt modelId="{77E503AD-2AD8-4B88-8194-233B3E4425E1}" type="pres">
      <dgm:prSet presAssocID="{44320AC9-4A56-4331-81C6-00BA98695079}" presName="vert1" presStyleCnt="0"/>
      <dgm:spPr/>
    </dgm:pt>
    <dgm:pt modelId="{01F4634C-AC31-41C1-AC58-AE42EEDD066B}" type="pres">
      <dgm:prSet presAssocID="{9F41A2A1-8365-4264-ADF1-34EBE09CB089}" presName="thickLine" presStyleLbl="alignNode1" presStyleIdx="3" presStyleCnt="5"/>
      <dgm:spPr/>
    </dgm:pt>
    <dgm:pt modelId="{1A130EC2-73A5-433D-B884-88305C34CE06}" type="pres">
      <dgm:prSet presAssocID="{9F41A2A1-8365-4264-ADF1-34EBE09CB089}" presName="horz1" presStyleCnt="0"/>
      <dgm:spPr/>
    </dgm:pt>
    <dgm:pt modelId="{0E0B5001-E514-4245-B763-EADD2F882D61}" type="pres">
      <dgm:prSet presAssocID="{9F41A2A1-8365-4264-ADF1-34EBE09CB089}" presName="tx1" presStyleLbl="revTx" presStyleIdx="3" presStyleCnt="5"/>
      <dgm:spPr/>
      <dgm:t>
        <a:bodyPr/>
        <a:lstStyle/>
        <a:p>
          <a:endParaRPr lang="hr-HR"/>
        </a:p>
      </dgm:t>
    </dgm:pt>
    <dgm:pt modelId="{15BE313A-56C5-44CC-8196-8DC83F22CF4E}" type="pres">
      <dgm:prSet presAssocID="{9F41A2A1-8365-4264-ADF1-34EBE09CB089}" presName="vert1" presStyleCnt="0"/>
      <dgm:spPr/>
    </dgm:pt>
    <dgm:pt modelId="{81849219-966D-4D32-84AE-8E56F814E45A}" type="pres">
      <dgm:prSet presAssocID="{49D007AD-8F3C-4C3C-9B56-8D9F35C0BEE1}" presName="thickLine" presStyleLbl="alignNode1" presStyleIdx="4" presStyleCnt="5"/>
      <dgm:spPr/>
    </dgm:pt>
    <dgm:pt modelId="{202BA51D-E6C4-432C-B1D9-D9028589BE1D}" type="pres">
      <dgm:prSet presAssocID="{49D007AD-8F3C-4C3C-9B56-8D9F35C0BEE1}" presName="horz1" presStyleCnt="0"/>
      <dgm:spPr/>
    </dgm:pt>
    <dgm:pt modelId="{4DEABC49-F590-4542-9FB1-8F7A36422C26}" type="pres">
      <dgm:prSet presAssocID="{49D007AD-8F3C-4C3C-9B56-8D9F35C0BEE1}" presName="tx1" presStyleLbl="revTx" presStyleIdx="4" presStyleCnt="5"/>
      <dgm:spPr/>
      <dgm:t>
        <a:bodyPr/>
        <a:lstStyle/>
        <a:p>
          <a:endParaRPr lang="hr-HR"/>
        </a:p>
      </dgm:t>
    </dgm:pt>
    <dgm:pt modelId="{785C7A22-4852-4113-A8FD-1F1E137C8A99}" type="pres">
      <dgm:prSet presAssocID="{49D007AD-8F3C-4C3C-9B56-8D9F35C0BEE1}" presName="vert1" presStyleCnt="0"/>
      <dgm:spPr/>
    </dgm:pt>
  </dgm:ptLst>
  <dgm:cxnLst>
    <dgm:cxn modelId="{008BBA97-CEAD-41AC-92C2-8F36E349993B}" type="presOf" srcId="{7419AC86-B1CE-4D16-8157-5EB8FDF121B0}" destId="{C135C754-EE32-44CA-AD97-019AF07D2050}" srcOrd="0" destOrd="0" presId="urn:microsoft.com/office/officeart/2008/layout/LinedList"/>
    <dgm:cxn modelId="{5F7EA7CB-BD89-4F86-BDFB-776E2E5A15B0}" type="presOf" srcId="{D496D791-D0F9-48C5-BA7D-C12D8386B11E}" destId="{00949FF2-1D18-4CC7-9C78-CF9B12D87F56}" srcOrd="0" destOrd="0" presId="urn:microsoft.com/office/officeart/2008/layout/LinedList"/>
    <dgm:cxn modelId="{706DCC75-3D0C-463A-88E2-57AEE080EC21}" type="presOf" srcId="{9F41A2A1-8365-4264-ADF1-34EBE09CB089}" destId="{0E0B5001-E514-4245-B763-EADD2F882D61}" srcOrd="0" destOrd="0" presId="urn:microsoft.com/office/officeart/2008/layout/LinedList"/>
    <dgm:cxn modelId="{2A005E77-9B18-4785-BCF0-3E809996731C}" type="presOf" srcId="{49D007AD-8F3C-4C3C-9B56-8D9F35C0BEE1}" destId="{4DEABC49-F590-4542-9FB1-8F7A36422C26}" srcOrd="0" destOrd="0" presId="urn:microsoft.com/office/officeart/2008/layout/LinedList"/>
    <dgm:cxn modelId="{703BA236-7FE2-4937-A6FA-AD8678F6A1B1}" srcId="{8B8C0A85-B8E5-483E-A288-5A3FCEAA6456}" destId="{49D007AD-8F3C-4C3C-9B56-8D9F35C0BEE1}" srcOrd="4" destOrd="0" parTransId="{C8F5A61B-62B6-4412-A5FF-6F93E7E714E0}" sibTransId="{3B3CE3EF-B241-4ADB-A92C-94E0D9DC97A6}"/>
    <dgm:cxn modelId="{0AD80300-3081-4478-86C3-CEEFFB99E486}" srcId="{8B8C0A85-B8E5-483E-A288-5A3FCEAA6456}" destId="{44320AC9-4A56-4331-81C6-00BA98695079}" srcOrd="2" destOrd="0" parTransId="{41B1AB40-6D20-4411-870B-F93D9F5737B5}" sibTransId="{9F347C8E-E4C4-4D7E-8E18-F6913E39DF74}"/>
    <dgm:cxn modelId="{26397EF7-830C-4A45-993E-26542DCAFA36}" srcId="{8B8C0A85-B8E5-483E-A288-5A3FCEAA6456}" destId="{D496D791-D0F9-48C5-BA7D-C12D8386B11E}" srcOrd="1" destOrd="0" parTransId="{59784D07-F0EC-48DB-9B0C-92568816BB8B}" sibTransId="{A4581349-D7BA-498A-B9C4-6C19023EB16A}"/>
    <dgm:cxn modelId="{2918EA29-2E90-47B9-8CF7-BAA1014435CA}" type="presOf" srcId="{44320AC9-4A56-4331-81C6-00BA98695079}" destId="{76057A59-AF61-43FD-B8C8-7D54E5FF18B7}" srcOrd="0" destOrd="0" presId="urn:microsoft.com/office/officeart/2008/layout/LinedList"/>
    <dgm:cxn modelId="{014833AC-37A3-4E8F-B2EE-5C3273BEFCDA}" srcId="{8B8C0A85-B8E5-483E-A288-5A3FCEAA6456}" destId="{9F41A2A1-8365-4264-ADF1-34EBE09CB089}" srcOrd="3" destOrd="0" parTransId="{763A01A7-6EE8-4F6D-ADC7-C48091B988BF}" sibTransId="{18DD6BE8-1B87-4CF2-A4EE-D0FFA16ACD63}"/>
    <dgm:cxn modelId="{53F41ACA-2478-438F-B079-BC6356FCFC92}" srcId="{8B8C0A85-B8E5-483E-A288-5A3FCEAA6456}" destId="{7419AC86-B1CE-4D16-8157-5EB8FDF121B0}" srcOrd="0" destOrd="0" parTransId="{F02848ED-8873-4D37-830D-4D9752006FAC}" sibTransId="{33A7283B-63F9-4F21-87E3-3021CF5D3E53}"/>
    <dgm:cxn modelId="{75A27CF1-E329-408B-9DC1-D28A5B7CD859}" type="presOf" srcId="{8B8C0A85-B8E5-483E-A288-5A3FCEAA6456}" destId="{D1D81B53-EF48-43D1-B374-089ACD3237DB}" srcOrd="0" destOrd="0" presId="urn:microsoft.com/office/officeart/2008/layout/LinedList"/>
    <dgm:cxn modelId="{318525E4-0EA0-4E8B-B84A-AA546BE4FA53}" type="presParOf" srcId="{D1D81B53-EF48-43D1-B374-089ACD3237DB}" destId="{18BB7B72-FD21-4405-9DE8-28349A44FDD6}" srcOrd="0" destOrd="0" presId="urn:microsoft.com/office/officeart/2008/layout/LinedList"/>
    <dgm:cxn modelId="{D527D5E7-D684-4582-9B0E-F4D98BE9CE6E}" type="presParOf" srcId="{D1D81B53-EF48-43D1-B374-089ACD3237DB}" destId="{5C492AF3-7D09-4533-AE14-DB133FD4B2BF}" srcOrd="1" destOrd="0" presId="urn:microsoft.com/office/officeart/2008/layout/LinedList"/>
    <dgm:cxn modelId="{10461707-499B-440F-8B33-AEF5ACB91EFA}" type="presParOf" srcId="{5C492AF3-7D09-4533-AE14-DB133FD4B2BF}" destId="{C135C754-EE32-44CA-AD97-019AF07D2050}" srcOrd="0" destOrd="0" presId="urn:microsoft.com/office/officeart/2008/layout/LinedList"/>
    <dgm:cxn modelId="{B5254D21-BEA5-40CA-9081-60205BBB9D0E}" type="presParOf" srcId="{5C492AF3-7D09-4533-AE14-DB133FD4B2BF}" destId="{A9860949-633E-4DFC-9B83-E51B643164E2}" srcOrd="1" destOrd="0" presId="urn:microsoft.com/office/officeart/2008/layout/LinedList"/>
    <dgm:cxn modelId="{B1A6D528-2946-467B-85A4-1CA9DAC08B01}" type="presParOf" srcId="{D1D81B53-EF48-43D1-B374-089ACD3237DB}" destId="{B624C457-5360-4E9F-A7F6-D0BF715DCA1D}" srcOrd="2" destOrd="0" presId="urn:microsoft.com/office/officeart/2008/layout/LinedList"/>
    <dgm:cxn modelId="{07A24331-5B74-4A56-A263-80E2C89A7BF6}" type="presParOf" srcId="{D1D81B53-EF48-43D1-B374-089ACD3237DB}" destId="{192A707E-833E-4332-8728-CC6768246403}" srcOrd="3" destOrd="0" presId="urn:microsoft.com/office/officeart/2008/layout/LinedList"/>
    <dgm:cxn modelId="{DE90EDEF-593D-4B8C-8234-AF46498996F0}" type="presParOf" srcId="{192A707E-833E-4332-8728-CC6768246403}" destId="{00949FF2-1D18-4CC7-9C78-CF9B12D87F56}" srcOrd="0" destOrd="0" presId="urn:microsoft.com/office/officeart/2008/layout/LinedList"/>
    <dgm:cxn modelId="{4A4C6385-67D4-45D6-8E26-E02FC6A34E85}" type="presParOf" srcId="{192A707E-833E-4332-8728-CC6768246403}" destId="{4FFFFE03-B58C-48CA-9821-9DE9EF2ADD6E}" srcOrd="1" destOrd="0" presId="urn:microsoft.com/office/officeart/2008/layout/LinedList"/>
    <dgm:cxn modelId="{8F3E4C81-6D63-49E1-8D6C-B3DF70486A39}" type="presParOf" srcId="{D1D81B53-EF48-43D1-B374-089ACD3237DB}" destId="{2F05643D-2F3C-473E-A4A0-822FEE466CE7}" srcOrd="4" destOrd="0" presId="urn:microsoft.com/office/officeart/2008/layout/LinedList"/>
    <dgm:cxn modelId="{03D89B12-0904-4DE1-84D6-993976A521FA}" type="presParOf" srcId="{D1D81B53-EF48-43D1-B374-089ACD3237DB}" destId="{ADA13DCC-1153-4A11-8D54-A4EE7CA3B055}" srcOrd="5" destOrd="0" presId="urn:microsoft.com/office/officeart/2008/layout/LinedList"/>
    <dgm:cxn modelId="{F42BB0F9-0552-4483-8A87-F9C491002E84}" type="presParOf" srcId="{ADA13DCC-1153-4A11-8D54-A4EE7CA3B055}" destId="{76057A59-AF61-43FD-B8C8-7D54E5FF18B7}" srcOrd="0" destOrd="0" presId="urn:microsoft.com/office/officeart/2008/layout/LinedList"/>
    <dgm:cxn modelId="{7382B20D-2831-41BF-B4BB-2594EB17D4AE}" type="presParOf" srcId="{ADA13DCC-1153-4A11-8D54-A4EE7CA3B055}" destId="{77E503AD-2AD8-4B88-8194-233B3E4425E1}" srcOrd="1" destOrd="0" presId="urn:microsoft.com/office/officeart/2008/layout/LinedList"/>
    <dgm:cxn modelId="{C5426731-12D3-4D92-BC58-389F70F2B15C}" type="presParOf" srcId="{D1D81B53-EF48-43D1-B374-089ACD3237DB}" destId="{01F4634C-AC31-41C1-AC58-AE42EEDD066B}" srcOrd="6" destOrd="0" presId="urn:microsoft.com/office/officeart/2008/layout/LinedList"/>
    <dgm:cxn modelId="{6232687B-DE67-41AA-BAE1-E99EF865F21D}" type="presParOf" srcId="{D1D81B53-EF48-43D1-B374-089ACD3237DB}" destId="{1A130EC2-73A5-433D-B884-88305C34CE06}" srcOrd="7" destOrd="0" presId="urn:microsoft.com/office/officeart/2008/layout/LinedList"/>
    <dgm:cxn modelId="{E75BA40F-4F37-484D-A845-702C3CF1F452}" type="presParOf" srcId="{1A130EC2-73A5-433D-B884-88305C34CE06}" destId="{0E0B5001-E514-4245-B763-EADD2F882D61}" srcOrd="0" destOrd="0" presId="urn:microsoft.com/office/officeart/2008/layout/LinedList"/>
    <dgm:cxn modelId="{9C5B316F-09B6-455C-91C5-2032E21391CB}" type="presParOf" srcId="{1A130EC2-73A5-433D-B884-88305C34CE06}" destId="{15BE313A-56C5-44CC-8196-8DC83F22CF4E}" srcOrd="1" destOrd="0" presId="urn:microsoft.com/office/officeart/2008/layout/LinedList"/>
    <dgm:cxn modelId="{057A4790-03A6-4DA4-B0C4-23182D16A337}" type="presParOf" srcId="{D1D81B53-EF48-43D1-B374-089ACD3237DB}" destId="{81849219-966D-4D32-84AE-8E56F814E45A}" srcOrd="8" destOrd="0" presId="urn:microsoft.com/office/officeart/2008/layout/LinedList"/>
    <dgm:cxn modelId="{0C488814-6198-4D51-ADC3-BD9B13965C91}" type="presParOf" srcId="{D1D81B53-EF48-43D1-B374-089ACD3237DB}" destId="{202BA51D-E6C4-432C-B1D9-D9028589BE1D}" srcOrd="9" destOrd="0" presId="urn:microsoft.com/office/officeart/2008/layout/LinedList"/>
    <dgm:cxn modelId="{6F71FCC2-577C-43C1-B403-CD663116C96D}" type="presParOf" srcId="{202BA51D-E6C4-432C-B1D9-D9028589BE1D}" destId="{4DEABC49-F590-4542-9FB1-8F7A36422C26}" srcOrd="0" destOrd="0" presId="urn:microsoft.com/office/officeart/2008/layout/LinedList"/>
    <dgm:cxn modelId="{A21EF964-1F67-4D22-90C3-C982C8037910}" type="presParOf" srcId="{202BA51D-E6C4-432C-B1D9-D9028589BE1D}" destId="{785C7A22-4852-4113-A8FD-1F1E137C8A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1DE62-C3B2-4C3C-A20B-2AD2C5A622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2B8285-441B-4770-9BDE-5C64E801E9F3}">
      <dgm:prSet custT="1"/>
      <dgm:spPr/>
      <dgm:t>
        <a:bodyPr/>
        <a:lstStyle/>
        <a:p>
          <a:r>
            <a:rPr lang="hr-HR" sz="2400" dirty="0"/>
            <a:t>Sumerani mnogobošci</a:t>
          </a:r>
          <a:endParaRPr lang="en-US" sz="2400" dirty="0"/>
        </a:p>
      </dgm:t>
    </dgm:pt>
    <dgm:pt modelId="{FD97F6B4-757E-479E-98EB-227F0A48C40C}" type="parTrans" cxnId="{F54BE41B-C142-4D4C-B6F5-FAECAE473542}">
      <dgm:prSet/>
      <dgm:spPr/>
      <dgm:t>
        <a:bodyPr/>
        <a:lstStyle/>
        <a:p>
          <a:endParaRPr lang="en-US"/>
        </a:p>
      </dgm:t>
    </dgm:pt>
    <dgm:pt modelId="{FF96B4C6-CD41-46DB-984D-17B3A6F7FF5D}" type="sibTrans" cxnId="{F54BE41B-C142-4D4C-B6F5-FAECAE473542}">
      <dgm:prSet/>
      <dgm:spPr/>
      <dgm:t>
        <a:bodyPr/>
        <a:lstStyle/>
        <a:p>
          <a:endParaRPr lang="en-US"/>
        </a:p>
      </dgm:t>
    </dgm:pt>
    <dgm:pt modelId="{17CC5801-5D33-498E-A1D5-844877506A16}">
      <dgm:prSet custT="1"/>
      <dgm:spPr/>
      <dgm:t>
        <a:bodyPr/>
        <a:lstStyle/>
        <a:p>
          <a:r>
            <a:rPr lang="hr-HR" sz="2400" dirty="0"/>
            <a:t>Bogovi i božice, demoni, čudovišta</a:t>
          </a:r>
          <a:endParaRPr lang="en-US" sz="2400" dirty="0"/>
        </a:p>
      </dgm:t>
    </dgm:pt>
    <dgm:pt modelId="{5B9C3E35-66DE-4037-8985-3A6EF132D6F1}" type="parTrans" cxnId="{8EED2041-8FBE-4B3B-808C-9625D681EE40}">
      <dgm:prSet/>
      <dgm:spPr/>
      <dgm:t>
        <a:bodyPr/>
        <a:lstStyle/>
        <a:p>
          <a:endParaRPr lang="en-US"/>
        </a:p>
      </dgm:t>
    </dgm:pt>
    <dgm:pt modelId="{42CC110E-5AAB-410C-8538-FC23AE5228D3}" type="sibTrans" cxnId="{8EED2041-8FBE-4B3B-808C-9625D681EE40}">
      <dgm:prSet/>
      <dgm:spPr/>
      <dgm:t>
        <a:bodyPr/>
        <a:lstStyle/>
        <a:p>
          <a:endParaRPr lang="en-US"/>
        </a:p>
      </dgm:t>
    </dgm:pt>
    <dgm:pt modelId="{68037763-2FFA-4C75-8680-54EDEDC793A3}">
      <dgm:prSet custT="1"/>
      <dgm:spPr/>
      <dgm:t>
        <a:bodyPr/>
        <a:lstStyle/>
        <a:p>
          <a:r>
            <a:rPr lang="hr-HR" sz="2400" dirty="0"/>
            <a:t>Svemir zatvorena kupola okružena oceanom</a:t>
          </a:r>
          <a:endParaRPr lang="en-US" sz="2400" dirty="0"/>
        </a:p>
      </dgm:t>
    </dgm:pt>
    <dgm:pt modelId="{2E0D7160-6644-4AB0-96F4-DC6ECB68F0F2}" type="parTrans" cxnId="{44440111-88AF-4D45-83D9-13D719B4DB05}">
      <dgm:prSet/>
      <dgm:spPr/>
      <dgm:t>
        <a:bodyPr/>
        <a:lstStyle/>
        <a:p>
          <a:endParaRPr lang="en-US"/>
        </a:p>
      </dgm:t>
    </dgm:pt>
    <dgm:pt modelId="{C3C7CDB1-8DFA-41FC-8740-83834C236415}" type="sibTrans" cxnId="{44440111-88AF-4D45-83D9-13D719B4DB05}">
      <dgm:prSet/>
      <dgm:spPr/>
      <dgm:t>
        <a:bodyPr/>
        <a:lstStyle/>
        <a:p>
          <a:endParaRPr lang="en-US"/>
        </a:p>
      </dgm:t>
    </dgm:pt>
    <dgm:pt modelId="{BD8842B9-18EB-435C-98B0-98C7CF5B7F15}">
      <dgm:prSet custT="1"/>
      <dgm:spPr/>
      <dgm:t>
        <a:bodyPr/>
        <a:lstStyle/>
        <a:p>
          <a:r>
            <a:rPr lang="hr-HR" sz="2400" dirty="0"/>
            <a:t>Nebo, zemlja i podzemni svijet</a:t>
          </a:r>
          <a:endParaRPr lang="en-US" sz="2400" dirty="0"/>
        </a:p>
      </dgm:t>
    </dgm:pt>
    <dgm:pt modelId="{61A72512-E79B-49DB-B202-AC33ADA63107}" type="parTrans" cxnId="{6C6CCE84-86FC-4B39-B028-C60019B31553}">
      <dgm:prSet/>
      <dgm:spPr/>
      <dgm:t>
        <a:bodyPr/>
        <a:lstStyle/>
        <a:p>
          <a:endParaRPr lang="en-US"/>
        </a:p>
      </dgm:t>
    </dgm:pt>
    <dgm:pt modelId="{158786DC-0114-4D84-A423-36C27D001D9F}" type="sibTrans" cxnId="{6C6CCE84-86FC-4B39-B028-C60019B31553}">
      <dgm:prSet/>
      <dgm:spPr/>
      <dgm:t>
        <a:bodyPr/>
        <a:lstStyle/>
        <a:p>
          <a:endParaRPr lang="en-US"/>
        </a:p>
      </dgm:t>
    </dgm:pt>
    <dgm:pt modelId="{E3F92D6D-B065-43BB-A44C-FA541803353F}">
      <dgm:prSet custT="1"/>
      <dgm:spPr/>
      <dgm:t>
        <a:bodyPr/>
        <a:lstStyle/>
        <a:p>
          <a:r>
            <a:rPr lang="hr-HR" sz="2400" dirty="0"/>
            <a:t>Bogovi: Anu, Sin, </a:t>
          </a:r>
          <a:r>
            <a:rPr lang="hr-HR" sz="2400" dirty="0" err="1"/>
            <a:t>Utu</a:t>
          </a:r>
          <a:r>
            <a:rPr lang="hr-HR" sz="2400" dirty="0"/>
            <a:t>, </a:t>
          </a:r>
          <a:r>
            <a:rPr lang="hr-HR" sz="2400" dirty="0" err="1"/>
            <a:t>Inana</a:t>
          </a:r>
          <a:r>
            <a:rPr lang="hr-HR" sz="2400" dirty="0"/>
            <a:t> ili </a:t>
          </a:r>
          <a:r>
            <a:rPr lang="hr-HR" sz="2400" dirty="0" err="1"/>
            <a:t>Ištar</a:t>
          </a:r>
          <a:r>
            <a:rPr lang="hr-HR" sz="2400" dirty="0"/>
            <a:t>, </a:t>
          </a:r>
          <a:r>
            <a:rPr lang="hr-HR" sz="2400" dirty="0" err="1"/>
            <a:t>Dumuzi</a:t>
          </a:r>
          <a:r>
            <a:rPr lang="hr-HR" sz="2400" dirty="0"/>
            <a:t>, </a:t>
          </a:r>
          <a:r>
            <a:rPr lang="hr-HR" sz="2400" dirty="0" err="1"/>
            <a:t>Enki</a:t>
          </a:r>
          <a:r>
            <a:rPr lang="hr-HR" sz="2400" dirty="0"/>
            <a:t>, </a:t>
          </a:r>
          <a:r>
            <a:rPr lang="hr-HR" sz="2400" dirty="0" err="1"/>
            <a:t>Enlil</a:t>
          </a:r>
          <a:endParaRPr lang="en-US" sz="2400" dirty="0"/>
        </a:p>
      </dgm:t>
    </dgm:pt>
    <dgm:pt modelId="{2D555533-94FD-4A08-A700-564A8726F7A2}" type="parTrans" cxnId="{6B90F059-C69F-4B24-A335-64AF82814E7E}">
      <dgm:prSet/>
      <dgm:spPr/>
      <dgm:t>
        <a:bodyPr/>
        <a:lstStyle/>
        <a:p>
          <a:endParaRPr lang="en-US"/>
        </a:p>
      </dgm:t>
    </dgm:pt>
    <dgm:pt modelId="{093A9825-A7A5-4DB4-8530-7F3186260EE4}" type="sibTrans" cxnId="{6B90F059-C69F-4B24-A335-64AF82814E7E}">
      <dgm:prSet/>
      <dgm:spPr/>
      <dgm:t>
        <a:bodyPr/>
        <a:lstStyle/>
        <a:p>
          <a:endParaRPr lang="en-US"/>
        </a:p>
      </dgm:t>
    </dgm:pt>
    <dgm:pt modelId="{827161D2-69C5-4080-9006-D047E1600657}">
      <dgm:prSet custT="1"/>
      <dgm:spPr/>
      <dgm:t>
        <a:bodyPr/>
        <a:lstStyle/>
        <a:p>
          <a:r>
            <a:rPr lang="hr-HR" sz="2400" dirty="0"/>
            <a:t>Demoni – ljudska tijela i lica životinja</a:t>
          </a:r>
          <a:endParaRPr lang="en-US" sz="2400" dirty="0"/>
        </a:p>
      </dgm:t>
    </dgm:pt>
    <dgm:pt modelId="{60C04EFE-9C9F-47B3-A2A6-CF341E11A10B}" type="parTrans" cxnId="{2F37F51D-5945-496B-B970-5121D294D24A}">
      <dgm:prSet/>
      <dgm:spPr/>
      <dgm:t>
        <a:bodyPr/>
        <a:lstStyle/>
        <a:p>
          <a:endParaRPr lang="en-US"/>
        </a:p>
      </dgm:t>
    </dgm:pt>
    <dgm:pt modelId="{663613C8-C51A-4907-AD13-D258A2232AE4}" type="sibTrans" cxnId="{2F37F51D-5945-496B-B970-5121D294D24A}">
      <dgm:prSet/>
      <dgm:spPr/>
      <dgm:t>
        <a:bodyPr/>
        <a:lstStyle/>
        <a:p>
          <a:endParaRPr lang="en-US"/>
        </a:p>
      </dgm:t>
    </dgm:pt>
    <dgm:pt modelId="{63212D2D-3615-4DF0-860D-E7F6CC403149}">
      <dgm:prSet custT="1"/>
      <dgm:spPr/>
      <dgm:t>
        <a:bodyPr/>
        <a:lstStyle/>
        <a:p>
          <a:r>
            <a:rPr lang="hr-HR" sz="2400" dirty="0"/>
            <a:t>Čudovišta – mješavine životinja i ptica</a:t>
          </a:r>
          <a:endParaRPr lang="en-US" sz="2400" dirty="0"/>
        </a:p>
      </dgm:t>
    </dgm:pt>
    <dgm:pt modelId="{D805070F-CEB0-42D9-9A64-AF1D37675A57}" type="parTrans" cxnId="{76D26F68-FD0C-48DC-AC0C-88EE9C05C7EC}">
      <dgm:prSet/>
      <dgm:spPr/>
      <dgm:t>
        <a:bodyPr/>
        <a:lstStyle/>
        <a:p>
          <a:endParaRPr lang="en-US"/>
        </a:p>
      </dgm:t>
    </dgm:pt>
    <dgm:pt modelId="{D3C9A05F-1EBE-4116-ADF8-0608C5214251}" type="sibTrans" cxnId="{76D26F68-FD0C-48DC-AC0C-88EE9C05C7EC}">
      <dgm:prSet/>
      <dgm:spPr/>
      <dgm:t>
        <a:bodyPr/>
        <a:lstStyle/>
        <a:p>
          <a:endParaRPr lang="en-US"/>
        </a:p>
      </dgm:t>
    </dgm:pt>
    <dgm:pt modelId="{BB44E4F3-0D24-4932-AB3E-6E1ED23B105A}" type="pres">
      <dgm:prSet presAssocID="{C551DE62-C3B2-4C3C-A20B-2AD2C5A622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0E85281-2A28-4D5E-B4C0-40BA8C272DF7}" type="pres">
      <dgm:prSet presAssocID="{E62B8285-441B-4770-9BDE-5C64E801E9F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52D43D-B891-4410-8A53-CBFEED285549}" type="pres">
      <dgm:prSet presAssocID="{FF96B4C6-CD41-46DB-984D-17B3A6F7FF5D}" presName="spacer" presStyleCnt="0"/>
      <dgm:spPr/>
    </dgm:pt>
    <dgm:pt modelId="{D4412FFE-8AA6-4FFD-91C9-05F96A253984}" type="pres">
      <dgm:prSet presAssocID="{17CC5801-5D33-498E-A1D5-844877506A1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B7B880-9C67-453E-AA6E-43840ADC243B}" type="pres">
      <dgm:prSet presAssocID="{42CC110E-5AAB-410C-8538-FC23AE5228D3}" presName="spacer" presStyleCnt="0"/>
      <dgm:spPr/>
    </dgm:pt>
    <dgm:pt modelId="{435B64C9-B1BC-419C-B73C-9EE72E227FC4}" type="pres">
      <dgm:prSet presAssocID="{68037763-2FFA-4C75-8680-54EDEDC793A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834FE0-B024-4AB5-9928-1C505BEBFF30}" type="pres">
      <dgm:prSet presAssocID="{C3C7CDB1-8DFA-41FC-8740-83834C236415}" presName="spacer" presStyleCnt="0"/>
      <dgm:spPr/>
    </dgm:pt>
    <dgm:pt modelId="{1C55BADE-4577-4792-B440-E2AE00F3B950}" type="pres">
      <dgm:prSet presAssocID="{BD8842B9-18EB-435C-98B0-98C7CF5B7F1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09740D-8045-478F-922A-B35F55BEF6AC}" type="pres">
      <dgm:prSet presAssocID="{158786DC-0114-4D84-A423-36C27D001D9F}" presName="spacer" presStyleCnt="0"/>
      <dgm:spPr/>
    </dgm:pt>
    <dgm:pt modelId="{E30CFA8A-91BF-4FA5-97DC-9D0ED5B513D5}" type="pres">
      <dgm:prSet presAssocID="{E3F92D6D-B065-43BB-A44C-FA541803353F}" presName="parentText" presStyleLbl="node1" presStyleIdx="4" presStyleCnt="7" custScaleY="11423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109823-3A4E-4273-868B-014C7B4B6CA5}" type="pres">
      <dgm:prSet presAssocID="{093A9825-A7A5-4DB4-8530-7F3186260EE4}" presName="spacer" presStyleCnt="0"/>
      <dgm:spPr/>
    </dgm:pt>
    <dgm:pt modelId="{019A3C44-D18E-492C-AFC2-858F95932891}" type="pres">
      <dgm:prSet presAssocID="{827161D2-69C5-4080-9006-D047E16006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773FB2-A27A-46ED-A911-E470664B9113}" type="pres">
      <dgm:prSet presAssocID="{663613C8-C51A-4907-AD13-D258A2232AE4}" presName="spacer" presStyleCnt="0"/>
      <dgm:spPr/>
    </dgm:pt>
    <dgm:pt modelId="{086FB247-B3C0-481E-ADFD-DE0B685B7F0C}" type="pres">
      <dgm:prSet presAssocID="{63212D2D-3615-4DF0-860D-E7F6CC40314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6CCE84-86FC-4B39-B028-C60019B31553}" srcId="{C551DE62-C3B2-4C3C-A20B-2AD2C5A62282}" destId="{BD8842B9-18EB-435C-98B0-98C7CF5B7F15}" srcOrd="3" destOrd="0" parTransId="{61A72512-E79B-49DB-B202-AC33ADA63107}" sibTransId="{158786DC-0114-4D84-A423-36C27D001D9F}"/>
    <dgm:cxn modelId="{44440111-88AF-4D45-83D9-13D719B4DB05}" srcId="{C551DE62-C3B2-4C3C-A20B-2AD2C5A62282}" destId="{68037763-2FFA-4C75-8680-54EDEDC793A3}" srcOrd="2" destOrd="0" parTransId="{2E0D7160-6644-4AB0-96F4-DC6ECB68F0F2}" sibTransId="{C3C7CDB1-8DFA-41FC-8740-83834C236415}"/>
    <dgm:cxn modelId="{EC84BD2C-4DE6-4601-9744-FABFDDD98253}" type="presOf" srcId="{E3F92D6D-B065-43BB-A44C-FA541803353F}" destId="{E30CFA8A-91BF-4FA5-97DC-9D0ED5B513D5}" srcOrd="0" destOrd="0" presId="urn:microsoft.com/office/officeart/2005/8/layout/vList2"/>
    <dgm:cxn modelId="{998BB284-4122-40F1-AB19-70B671C03739}" type="presOf" srcId="{C551DE62-C3B2-4C3C-A20B-2AD2C5A62282}" destId="{BB44E4F3-0D24-4932-AB3E-6E1ED23B105A}" srcOrd="0" destOrd="0" presId="urn:microsoft.com/office/officeart/2005/8/layout/vList2"/>
    <dgm:cxn modelId="{8696FD19-14EB-480D-8503-043C88827327}" type="presOf" srcId="{17CC5801-5D33-498E-A1D5-844877506A16}" destId="{D4412FFE-8AA6-4FFD-91C9-05F96A253984}" srcOrd="0" destOrd="0" presId="urn:microsoft.com/office/officeart/2005/8/layout/vList2"/>
    <dgm:cxn modelId="{6B90F059-C69F-4B24-A335-64AF82814E7E}" srcId="{C551DE62-C3B2-4C3C-A20B-2AD2C5A62282}" destId="{E3F92D6D-B065-43BB-A44C-FA541803353F}" srcOrd="4" destOrd="0" parTransId="{2D555533-94FD-4A08-A700-564A8726F7A2}" sibTransId="{093A9825-A7A5-4DB4-8530-7F3186260EE4}"/>
    <dgm:cxn modelId="{ABFF5320-FC71-468B-B06E-6C7D6242BBDC}" type="presOf" srcId="{68037763-2FFA-4C75-8680-54EDEDC793A3}" destId="{435B64C9-B1BC-419C-B73C-9EE72E227FC4}" srcOrd="0" destOrd="0" presId="urn:microsoft.com/office/officeart/2005/8/layout/vList2"/>
    <dgm:cxn modelId="{7ADB8191-35DC-440D-8E89-5A9B4AE59113}" type="presOf" srcId="{E62B8285-441B-4770-9BDE-5C64E801E9F3}" destId="{40E85281-2A28-4D5E-B4C0-40BA8C272DF7}" srcOrd="0" destOrd="0" presId="urn:microsoft.com/office/officeart/2005/8/layout/vList2"/>
    <dgm:cxn modelId="{13B04AF7-471F-4E98-82D3-CE39D153E544}" type="presOf" srcId="{BD8842B9-18EB-435C-98B0-98C7CF5B7F15}" destId="{1C55BADE-4577-4792-B440-E2AE00F3B950}" srcOrd="0" destOrd="0" presId="urn:microsoft.com/office/officeart/2005/8/layout/vList2"/>
    <dgm:cxn modelId="{10F2BD5A-626E-4C00-99A0-51FBC2D301CC}" type="presOf" srcId="{827161D2-69C5-4080-9006-D047E1600657}" destId="{019A3C44-D18E-492C-AFC2-858F95932891}" srcOrd="0" destOrd="0" presId="urn:microsoft.com/office/officeart/2005/8/layout/vList2"/>
    <dgm:cxn modelId="{04A5A969-4807-4FE0-9173-6C0D01697375}" type="presOf" srcId="{63212D2D-3615-4DF0-860D-E7F6CC403149}" destId="{086FB247-B3C0-481E-ADFD-DE0B685B7F0C}" srcOrd="0" destOrd="0" presId="urn:microsoft.com/office/officeart/2005/8/layout/vList2"/>
    <dgm:cxn modelId="{F54BE41B-C142-4D4C-B6F5-FAECAE473542}" srcId="{C551DE62-C3B2-4C3C-A20B-2AD2C5A62282}" destId="{E62B8285-441B-4770-9BDE-5C64E801E9F3}" srcOrd="0" destOrd="0" parTransId="{FD97F6B4-757E-479E-98EB-227F0A48C40C}" sibTransId="{FF96B4C6-CD41-46DB-984D-17B3A6F7FF5D}"/>
    <dgm:cxn modelId="{8EED2041-8FBE-4B3B-808C-9625D681EE40}" srcId="{C551DE62-C3B2-4C3C-A20B-2AD2C5A62282}" destId="{17CC5801-5D33-498E-A1D5-844877506A16}" srcOrd="1" destOrd="0" parTransId="{5B9C3E35-66DE-4037-8985-3A6EF132D6F1}" sibTransId="{42CC110E-5AAB-410C-8538-FC23AE5228D3}"/>
    <dgm:cxn modelId="{76D26F68-FD0C-48DC-AC0C-88EE9C05C7EC}" srcId="{C551DE62-C3B2-4C3C-A20B-2AD2C5A62282}" destId="{63212D2D-3615-4DF0-860D-E7F6CC403149}" srcOrd="6" destOrd="0" parTransId="{D805070F-CEB0-42D9-9A64-AF1D37675A57}" sibTransId="{D3C9A05F-1EBE-4116-ADF8-0608C5214251}"/>
    <dgm:cxn modelId="{2F37F51D-5945-496B-B970-5121D294D24A}" srcId="{C551DE62-C3B2-4C3C-A20B-2AD2C5A62282}" destId="{827161D2-69C5-4080-9006-D047E1600657}" srcOrd="5" destOrd="0" parTransId="{60C04EFE-9C9F-47B3-A2A6-CF341E11A10B}" sibTransId="{663613C8-C51A-4907-AD13-D258A2232AE4}"/>
    <dgm:cxn modelId="{FDD8B9EA-D07F-4C68-9B9F-ABA93DE09457}" type="presParOf" srcId="{BB44E4F3-0D24-4932-AB3E-6E1ED23B105A}" destId="{40E85281-2A28-4D5E-B4C0-40BA8C272DF7}" srcOrd="0" destOrd="0" presId="urn:microsoft.com/office/officeart/2005/8/layout/vList2"/>
    <dgm:cxn modelId="{DA0B0683-149D-44B3-AD1A-7A6E9144E254}" type="presParOf" srcId="{BB44E4F3-0D24-4932-AB3E-6E1ED23B105A}" destId="{E252D43D-B891-4410-8A53-CBFEED285549}" srcOrd="1" destOrd="0" presId="urn:microsoft.com/office/officeart/2005/8/layout/vList2"/>
    <dgm:cxn modelId="{B9E9CDF8-6A94-442A-A790-0128E734FB1D}" type="presParOf" srcId="{BB44E4F3-0D24-4932-AB3E-6E1ED23B105A}" destId="{D4412FFE-8AA6-4FFD-91C9-05F96A253984}" srcOrd="2" destOrd="0" presId="urn:microsoft.com/office/officeart/2005/8/layout/vList2"/>
    <dgm:cxn modelId="{F13FDF08-AB84-4FA8-9899-D68C0F5CB80B}" type="presParOf" srcId="{BB44E4F3-0D24-4932-AB3E-6E1ED23B105A}" destId="{6CB7B880-9C67-453E-AA6E-43840ADC243B}" srcOrd="3" destOrd="0" presId="urn:microsoft.com/office/officeart/2005/8/layout/vList2"/>
    <dgm:cxn modelId="{AB1A8162-F941-44D5-BE92-98CFAF7C5563}" type="presParOf" srcId="{BB44E4F3-0D24-4932-AB3E-6E1ED23B105A}" destId="{435B64C9-B1BC-419C-B73C-9EE72E227FC4}" srcOrd="4" destOrd="0" presId="urn:microsoft.com/office/officeart/2005/8/layout/vList2"/>
    <dgm:cxn modelId="{C4FDD729-5CF7-4B58-9A94-E578208CED33}" type="presParOf" srcId="{BB44E4F3-0D24-4932-AB3E-6E1ED23B105A}" destId="{3E834FE0-B024-4AB5-9928-1C505BEBFF30}" srcOrd="5" destOrd="0" presId="urn:microsoft.com/office/officeart/2005/8/layout/vList2"/>
    <dgm:cxn modelId="{31DC9A64-E410-4835-B792-865072AA08AA}" type="presParOf" srcId="{BB44E4F3-0D24-4932-AB3E-6E1ED23B105A}" destId="{1C55BADE-4577-4792-B440-E2AE00F3B950}" srcOrd="6" destOrd="0" presId="urn:microsoft.com/office/officeart/2005/8/layout/vList2"/>
    <dgm:cxn modelId="{46E55B56-039B-45A1-A611-A61ACE626AC0}" type="presParOf" srcId="{BB44E4F3-0D24-4932-AB3E-6E1ED23B105A}" destId="{EB09740D-8045-478F-922A-B35F55BEF6AC}" srcOrd="7" destOrd="0" presId="urn:microsoft.com/office/officeart/2005/8/layout/vList2"/>
    <dgm:cxn modelId="{CA12F273-6A37-45D2-B25A-8A4C4B93ED16}" type="presParOf" srcId="{BB44E4F3-0D24-4932-AB3E-6E1ED23B105A}" destId="{E30CFA8A-91BF-4FA5-97DC-9D0ED5B513D5}" srcOrd="8" destOrd="0" presId="urn:microsoft.com/office/officeart/2005/8/layout/vList2"/>
    <dgm:cxn modelId="{7518FBE8-A588-4563-AEE1-AD24E148D712}" type="presParOf" srcId="{BB44E4F3-0D24-4932-AB3E-6E1ED23B105A}" destId="{D2109823-3A4E-4273-868B-014C7B4B6CA5}" srcOrd="9" destOrd="0" presId="urn:microsoft.com/office/officeart/2005/8/layout/vList2"/>
    <dgm:cxn modelId="{8FD2E29F-E60D-49FE-8BE5-5798A7E49607}" type="presParOf" srcId="{BB44E4F3-0D24-4932-AB3E-6E1ED23B105A}" destId="{019A3C44-D18E-492C-AFC2-858F95932891}" srcOrd="10" destOrd="0" presId="urn:microsoft.com/office/officeart/2005/8/layout/vList2"/>
    <dgm:cxn modelId="{4EBAB02B-8337-404E-B3C3-CBDBAF11E2AB}" type="presParOf" srcId="{BB44E4F3-0D24-4932-AB3E-6E1ED23B105A}" destId="{A2773FB2-A27A-46ED-A911-E470664B9113}" srcOrd="11" destOrd="0" presId="urn:microsoft.com/office/officeart/2005/8/layout/vList2"/>
    <dgm:cxn modelId="{D148EACC-0468-45C6-B629-5E451B349F9F}" type="presParOf" srcId="{BB44E4F3-0D24-4932-AB3E-6E1ED23B105A}" destId="{086FB247-B3C0-481E-ADFD-DE0B685B7F0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B50A0-FC06-44D9-B279-C11EDCE6C7D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845808-6D3F-4573-8CE7-1CBCFDFDB0FC}">
      <dgm:prSet custT="1"/>
      <dgm:spPr/>
      <dgm:t>
        <a:bodyPr/>
        <a:lstStyle/>
        <a:p>
          <a:r>
            <a:rPr lang="hr-HR" sz="2400" dirty="0"/>
            <a:t>Mnogobošci – više od 2000 bogova</a:t>
          </a:r>
          <a:endParaRPr lang="en-US" sz="2400" dirty="0"/>
        </a:p>
      </dgm:t>
    </dgm:pt>
    <dgm:pt modelId="{551C4BA9-8240-419D-8AE7-691A5188224C}" type="parTrans" cxnId="{9D5D8E4D-7ECF-46D7-BD11-5005062F02E5}">
      <dgm:prSet/>
      <dgm:spPr/>
      <dgm:t>
        <a:bodyPr/>
        <a:lstStyle/>
        <a:p>
          <a:endParaRPr lang="en-US"/>
        </a:p>
      </dgm:t>
    </dgm:pt>
    <dgm:pt modelId="{B4C4B182-5FA5-4C6A-9EF5-6D6C60140A61}" type="sibTrans" cxnId="{9D5D8E4D-7ECF-46D7-BD11-5005062F02E5}">
      <dgm:prSet/>
      <dgm:spPr/>
      <dgm:t>
        <a:bodyPr/>
        <a:lstStyle/>
        <a:p>
          <a:endParaRPr lang="en-US"/>
        </a:p>
      </dgm:t>
    </dgm:pt>
    <dgm:pt modelId="{A4295EB8-6932-4F7E-B21B-8195005F3CFB}">
      <dgm:prSet custT="1"/>
      <dgm:spPr/>
      <dgm:t>
        <a:bodyPr/>
        <a:lstStyle/>
        <a:p>
          <a:r>
            <a:rPr lang="hr-HR" sz="2400" dirty="0"/>
            <a:t>Mitovi </a:t>
          </a:r>
          <a:endParaRPr lang="en-US" sz="2400" dirty="0"/>
        </a:p>
      </dgm:t>
    </dgm:pt>
    <dgm:pt modelId="{2CAA2D25-44C8-4C74-9D2F-F3AA0F230054}" type="parTrans" cxnId="{48D0025B-009C-43D2-98ED-34C9A4016F98}">
      <dgm:prSet/>
      <dgm:spPr/>
      <dgm:t>
        <a:bodyPr/>
        <a:lstStyle/>
        <a:p>
          <a:endParaRPr lang="en-US"/>
        </a:p>
      </dgm:t>
    </dgm:pt>
    <dgm:pt modelId="{049F9599-9C32-4D6C-923B-FC4450BE5989}" type="sibTrans" cxnId="{48D0025B-009C-43D2-98ED-34C9A4016F98}">
      <dgm:prSet/>
      <dgm:spPr/>
      <dgm:t>
        <a:bodyPr/>
        <a:lstStyle/>
        <a:p>
          <a:endParaRPr lang="en-US"/>
        </a:p>
      </dgm:t>
    </dgm:pt>
    <dgm:pt modelId="{7182834A-BC39-4D0E-987B-32CEB93338FE}">
      <dgm:prSet custT="1"/>
      <dgm:spPr/>
      <dgm:t>
        <a:bodyPr/>
        <a:lstStyle/>
        <a:p>
          <a:r>
            <a:rPr lang="hr-HR" sz="2400" dirty="0"/>
            <a:t>Nepregledno tamno vodeno prostranstvo</a:t>
          </a:r>
          <a:endParaRPr lang="en-US" sz="2400" dirty="0"/>
        </a:p>
      </dgm:t>
    </dgm:pt>
    <dgm:pt modelId="{DA39FA03-22FA-4281-A651-22CC69A5036C}" type="parTrans" cxnId="{3DB4D3D6-1FE3-44D8-A944-9D1C25E7A6FF}">
      <dgm:prSet/>
      <dgm:spPr/>
      <dgm:t>
        <a:bodyPr/>
        <a:lstStyle/>
        <a:p>
          <a:endParaRPr lang="en-US"/>
        </a:p>
      </dgm:t>
    </dgm:pt>
    <dgm:pt modelId="{6407781A-8FD7-40D3-8BD8-F95CD9B1919C}" type="sibTrans" cxnId="{3DB4D3D6-1FE3-44D8-A944-9D1C25E7A6FF}">
      <dgm:prSet/>
      <dgm:spPr/>
      <dgm:t>
        <a:bodyPr/>
        <a:lstStyle/>
        <a:p>
          <a:endParaRPr lang="en-US"/>
        </a:p>
      </dgm:t>
    </dgm:pt>
    <dgm:pt modelId="{596BA96A-F57E-4ED8-8118-2822C2FC60DB}">
      <dgm:prSet custT="1"/>
      <dgm:spPr/>
      <dgm:t>
        <a:bodyPr/>
        <a:lstStyle/>
        <a:p>
          <a:r>
            <a:rPr lang="hr-HR" sz="2400" dirty="0"/>
            <a:t>Amon-Ra, </a:t>
          </a:r>
          <a:r>
            <a:rPr lang="hr-HR" sz="2400" dirty="0" err="1"/>
            <a:t>Anubis</a:t>
          </a:r>
          <a:r>
            <a:rPr lang="hr-HR" sz="2400" dirty="0"/>
            <a:t>, Oziris, </a:t>
          </a:r>
          <a:r>
            <a:rPr lang="hr-HR" sz="2400" dirty="0" err="1"/>
            <a:t>Izida</a:t>
          </a:r>
          <a:r>
            <a:rPr lang="hr-HR" sz="2400" dirty="0"/>
            <a:t>, Set, </a:t>
          </a:r>
          <a:r>
            <a:rPr lang="hr-HR" sz="2400" dirty="0" err="1" smtClean="0"/>
            <a:t>Horus..</a:t>
          </a:r>
          <a:r>
            <a:rPr lang="hr-HR" sz="2400" dirty="0" smtClean="0"/>
            <a:t>.</a:t>
          </a:r>
          <a:endParaRPr lang="en-US" sz="2400" dirty="0"/>
        </a:p>
      </dgm:t>
    </dgm:pt>
    <dgm:pt modelId="{621022A9-B530-415A-A288-0C9028991736}" type="parTrans" cxnId="{B2CC7D95-9272-46F2-8833-9EC79D476084}">
      <dgm:prSet/>
      <dgm:spPr/>
      <dgm:t>
        <a:bodyPr/>
        <a:lstStyle/>
        <a:p>
          <a:endParaRPr lang="en-US"/>
        </a:p>
      </dgm:t>
    </dgm:pt>
    <dgm:pt modelId="{AEADBF1C-689A-4AB2-9F4B-704FD04EB1F0}" type="sibTrans" cxnId="{B2CC7D95-9272-46F2-8833-9EC79D476084}">
      <dgm:prSet/>
      <dgm:spPr/>
      <dgm:t>
        <a:bodyPr/>
        <a:lstStyle/>
        <a:p>
          <a:endParaRPr lang="en-US"/>
        </a:p>
      </dgm:t>
    </dgm:pt>
    <dgm:pt modelId="{6C810AE0-63A1-4683-8390-32B4B774BFC4}" type="pres">
      <dgm:prSet presAssocID="{FE0B50A0-FC06-44D9-B279-C11EDCE6C7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B527FE2-7B58-4C86-A1D7-0015BC06D797}" type="pres">
      <dgm:prSet presAssocID="{FE0B50A0-FC06-44D9-B279-C11EDCE6C7D1}" presName="dummyMaxCanvas" presStyleCnt="0">
        <dgm:presLayoutVars/>
      </dgm:prSet>
      <dgm:spPr/>
    </dgm:pt>
    <dgm:pt modelId="{9E535EF6-046F-4AB6-98C6-4289E86B0658}" type="pres">
      <dgm:prSet presAssocID="{FE0B50A0-FC06-44D9-B279-C11EDCE6C7D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1F4D70-171D-4711-873E-F010C9B4BC84}" type="pres">
      <dgm:prSet presAssocID="{FE0B50A0-FC06-44D9-B279-C11EDCE6C7D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219415-D460-4718-A400-FFA8AFCD8020}" type="pres">
      <dgm:prSet presAssocID="{FE0B50A0-FC06-44D9-B279-C11EDCE6C7D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2FB140-4918-4C4B-A6C1-34153F89ACE0}" type="pres">
      <dgm:prSet presAssocID="{FE0B50A0-FC06-44D9-B279-C11EDCE6C7D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BC4C89-2710-458C-90C5-6987A5334916}" type="pres">
      <dgm:prSet presAssocID="{FE0B50A0-FC06-44D9-B279-C11EDCE6C7D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7CF66B-3A13-4D9C-981B-A43E1E9EF3EA}" type="pres">
      <dgm:prSet presAssocID="{FE0B50A0-FC06-44D9-B279-C11EDCE6C7D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0086F1-807C-47C9-A8B7-3447098A4D33}" type="pres">
      <dgm:prSet presAssocID="{FE0B50A0-FC06-44D9-B279-C11EDCE6C7D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917177-43E7-4FE0-9EFF-142B9C93B281}" type="pres">
      <dgm:prSet presAssocID="{FE0B50A0-FC06-44D9-B279-C11EDCE6C7D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AC2366-A2C1-4B40-AF4B-1822FCA5E43C}" type="pres">
      <dgm:prSet presAssocID="{FE0B50A0-FC06-44D9-B279-C11EDCE6C7D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CA7622-8623-4851-9C05-CB809B743DF1}" type="pres">
      <dgm:prSet presAssocID="{FE0B50A0-FC06-44D9-B279-C11EDCE6C7D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346BC6-54D2-43DD-BED5-0F579E225950}" type="pres">
      <dgm:prSet presAssocID="{FE0B50A0-FC06-44D9-B279-C11EDCE6C7D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8D0025B-009C-43D2-98ED-34C9A4016F98}" srcId="{FE0B50A0-FC06-44D9-B279-C11EDCE6C7D1}" destId="{A4295EB8-6932-4F7E-B21B-8195005F3CFB}" srcOrd="1" destOrd="0" parTransId="{2CAA2D25-44C8-4C74-9D2F-F3AA0F230054}" sibTransId="{049F9599-9C32-4D6C-923B-FC4450BE5989}"/>
    <dgm:cxn modelId="{B2CC7D95-9272-46F2-8833-9EC79D476084}" srcId="{FE0B50A0-FC06-44D9-B279-C11EDCE6C7D1}" destId="{596BA96A-F57E-4ED8-8118-2822C2FC60DB}" srcOrd="3" destOrd="0" parTransId="{621022A9-B530-415A-A288-0C9028991736}" sibTransId="{AEADBF1C-689A-4AB2-9F4B-704FD04EB1F0}"/>
    <dgm:cxn modelId="{9B797AC5-861D-4151-82F6-7CBF2186178A}" type="presOf" srcId="{7182834A-BC39-4D0E-987B-32CEB93338FE}" destId="{E4CA7622-8623-4851-9C05-CB809B743DF1}" srcOrd="1" destOrd="0" presId="urn:microsoft.com/office/officeart/2005/8/layout/vProcess5"/>
    <dgm:cxn modelId="{5E3E1DAC-CCE6-4B63-9646-AB965E877E12}" type="presOf" srcId="{049F9599-9C32-4D6C-923B-FC4450BE5989}" destId="{0C7CF66B-3A13-4D9C-981B-A43E1E9EF3EA}" srcOrd="0" destOrd="0" presId="urn:microsoft.com/office/officeart/2005/8/layout/vProcess5"/>
    <dgm:cxn modelId="{F886640B-1AD6-4F53-9EBE-C6FAF4A32246}" type="presOf" srcId="{FE0B50A0-FC06-44D9-B279-C11EDCE6C7D1}" destId="{6C810AE0-63A1-4683-8390-32B4B774BFC4}" srcOrd="0" destOrd="0" presId="urn:microsoft.com/office/officeart/2005/8/layout/vProcess5"/>
    <dgm:cxn modelId="{DB46693F-543C-4AE0-A4A1-BDC7B84B4D64}" type="presOf" srcId="{A4295EB8-6932-4F7E-B21B-8195005F3CFB}" destId="{201F4D70-171D-4711-873E-F010C9B4BC84}" srcOrd="0" destOrd="0" presId="urn:microsoft.com/office/officeart/2005/8/layout/vProcess5"/>
    <dgm:cxn modelId="{3A12893A-8EF1-46F8-9048-1EAA11FEA8F3}" type="presOf" srcId="{B4C4B182-5FA5-4C6A-9EF5-6D6C60140A61}" destId="{D3BC4C89-2710-458C-90C5-6987A5334916}" srcOrd="0" destOrd="0" presId="urn:microsoft.com/office/officeart/2005/8/layout/vProcess5"/>
    <dgm:cxn modelId="{B26533D3-A2EF-4A55-8AB1-7335B4EAB5C2}" type="presOf" srcId="{38845808-6D3F-4573-8CE7-1CBCFDFDB0FC}" destId="{C2917177-43E7-4FE0-9EFF-142B9C93B281}" srcOrd="1" destOrd="0" presId="urn:microsoft.com/office/officeart/2005/8/layout/vProcess5"/>
    <dgm:cxn modelId="{F52645B1-AB59-48DA-B49C-649B69228C3E}" type="presOf" srcId="{7182834A-BC39-4D0E-987B-32CEB93338FE}" destId="{DB219415-D460-4718-A400-FFA8AFCD8020}" srcOrd="0" destOrd="0" presId="urn:microsoft.com/office/officeart/2005/8/layout/vProcess5"/>
    <dgm:cxn modelId="{64A034B8-15D0-4AC0-8105-C8928BB2EB53}" type="presOf" srcId="{596BA96A-F57E-4ED8-8118-2822C2FC60DB}" destId="{902FB140-4918-4C4B-A6C1-34153F89ACE0}" srcOrd="0" destOrd="0" presId="urn:microsoft.com/office/officeart/2005/8/layout/vProcess5"/>
    <dgm:cxn modelId="{5644C0AD-EA75-433F-9169-3FE90956F5E0}" type="presOf" srcId="{38845808-6D3F-4573-8CE7-1CBCFDFDB0FC}" destId="{9E535EF6-046F-4AB6-98C6-4289E86B0658}" srcOrd="0" destOrd="0" presId="urn:microsoft.com/office/officeart/2005/8/layout/vProcess5"/>
    <dgm:cxn modelId="{3DB4D3D6-1FE3-44D8-A944-9D1C25E7A6FF}" srcId="{FE0B50A0-FC06-44D9-B279-C11EDCE6C7D1}" destId="{7182834A-BC39-4D0E-987B-32CEB93338FE}" srcOrd="2" destOrd="0" parTransId="{DA39FA03-22FA-4281-A651-22CC69A5036C}" sibTransId="{6407781A-8FD7-40D3-8BD8-F95CD9B1919C}"/>
    <dgm:cxn modelId="{9D5D8E4D-7ECF-46D7-BD11-5005062F02E5}" srcId="{FE0B50A0-FC06-44D9-B279-C11EDCE6C7D1}" destId="{38845808-6D3F-4573-8CE7-1CBCFDFDB0FC}" srcOrd="0" destOrd="0" parTransId="{551C4BA9-8240-419D-8AE7-691A5188224C}" sibTransId="{B4C4B182-5FA5-4C6A-9EF5-6D6C60140A61}"/>
    <dgm:cxn modelId="{E0E7319D-FEA8-4388-A4A8-F4681D16647D}" type="presOf" srcId="{6407781A-8FD7-40D3-8BD8-F95CD9B1919C}" destId="{DE0086F1-807C-47C9-A8B7-3447098A4D33}" srcOrd="0" destOrd="0" presId="urn:microsoft.com/office/officeart/2005/8/layout/vProcess5"/>
    <dgm:cxn modelId="{96809517-5100-44ED-82E2-4253C26C8A99}" type="presOf" srcId="{596BA96A-F57E-4ED8-8118-2822C2FC60DB}" destId="{3D346BC6-54D2-43DD-BED5-0F579E225950}" srcOrd="1" destOrd="0" presId="urn:microsoft.com/office/officeart/2005/8/layout/vProcess5"/>
    <dgm:cxn modelId="{D3D04AA3-172E-496F-BD5C-9B3BB779E6B1}" type="presOf" srcId="{A4295EB8-6932-4F7E-B21B-8195005F3CFB}" destId="{6FAC2366-A2C1-4B40-AF4B-1822FCA5E43C}" srcOrd="1" destOrd="0" presId="urn:microsoft.com/office/officeart/2005/8/layout/vProcess5"/>
    <dgm:cxn modelId="{23F48C5C-C158-48E5-A26E-83F33CC17B99}" type="presParOf" srcId="{6C810AE0-63A1-4683-8390-32B4B774BFC4}" destId="{AB527FE2-7B58-4C86-A1D7-0015BC06D797}" srcOrd="0" destOrd="0" presId="urn:microsoft.com/office/officeart/2005/8/layout/vProcess5"/>
    <dgm:cxn modelId="{015FD04F-7A7B-4027-86B5-6A183271BD8B}" type="presParOf" srcId="{6C810AE0-63A1-4683-8390-32B4B774BFC4}" destId="{9E535EF6-046F-4AB6-98C6-4289E86B0658}" srcOrd="1" destOrd="0" presId="urn:microsoft.com/office/officeart/2005/8/layout/vProcess5"/>
    <dgm:cxn modelId="{DA252560-77C4-4099-9DEC-7E6245DCF4E1}" type="presParOf" srcId="{6C810AE0-63A1-4683-8390-32B4B774BFC4}" destId="{201F4D70-171D-4711-873E-F010C9B4BC84}" srcOrd="2" destOrd="0" presId="urn:microsoft.com/office/officeart/2005/8/layout/vProcess5"/>
    <dgm:cxn modelId="{3C2C3F23-2419-476C-821E-EFEFBCFB77C1}" type="presParOf" srcId="{6C810AE0-63A1-4683-8390-32B4B774BFC4}" destId="{DB219415-D460-4718-A400-FFA8AFCD8020}" srcOrd="3" destOrd="0" presId="urn:microsoft.com/office/officeart/2005/8/layout/vProcess5"/>
    <dgm:cxn modelId="{DA150D10-D4F2-4D7A-B64E-6014734E1B65}" type="presParOf" srcId="{6C810AE0-63A1-4683-8390-32B4B774BFC4}" destId="{902FB140-4918-4C4B-A6C1-34153F89ACE0}" srcOrd="4" destOrd="0" presId="urn:microsoft.com/office/officeart/2005/8/layout/vProcess5"/>
    <dgm:cxn modelId="{0DD4DF9B-8883-4EFD-AC2C-7089BF5EED90}" type="presParOf" srcId="{6C810AE0-63A1-4683-8390-32B4B774BFC4}" destId="{D3BC4C89-2710-458C-90C5-6987A5334916}" srcOrd="5" destOrd="0" presId="urn:microsoft.com/office/officeart/2005/8/layout/vProcess5"/>
    <dgm:cxn modelId="{910E95C8-AEC7-4DF0-BD92-9DD65D798902}" type="presParOf" srcId="{6C810AE0-63A1-4683-8390-32B4B774BFC4}" destId="{0C7CF66B-3A13-4D9C-981B-A43E1E9EF3EA}" srcOrd="6" destOrd="0" presId="urn:microsoft.com/office/officeart/2005/8/layout/vProcess5"/>
    <dgm:cxn modelId="{3BA14591-4670-431A-ACB8-AD4D3715929B}" type="presParOf" srcId="{6C810AE0-63A1-4683-8390-32B4B774BFC4}" destId="{DE0086F1-807C-47C9-A8B7-3447098A4D33}" srcOrd="7" destOrd="0" presId="urn:microsoft.com/office/officeart/2005/8/layout/vProcess5"/>
    <dgm:cxn modelId="{6BA10912-8513-4155-8BD1-C6AE944B49F3}" type="presParOf" srcId="{6C810AE0-63A1-4683-8390-32B4B774BFC4}" destId="{C2917177-43E7-4FE0-9EFF-142B9C93B281}" srcOrd="8" destOrd="0" presId="urn:microsoft.com/office/officeart/2005/8/layout/vProcess5"/>
    <dgm:cxn modelId="{81FE9B8C-E644-4D4B-8A14-BC3183BFA942}" type="presParOf" srcId="{6C810AE0-63A1-4683-8390-32B4B774BFC4}" destId="{6FAC2366-A2C1-4B40-AF4B-1822FCA5E43C}" srcOrd="9" destOrd="0" presId="urn:microsoft.com/office/officeart/2005/8/layout/vProcess5"/>
    <dgm:cxn modelId="{0190E77B-1E15-494C-A81D-496AC5EF9AFD}" type="presParOf" srcId="{6C810AE0-63A1-4683-8390-32B4B774BFC4}" destId="{E4CA7622-8623-4851-9C05-CB809B743DF1}" srcOrd="10" destOrd="0" presId="urn:microsoft.com/office/officeart/2005/8/layout/vProcess5"/>
    <dgm:cxn modelId="{2F049398-730D-48F3-AF7B-A3A6D1E1AD98}" type="presParOf" srcId="{6C810AE0-63A1-4683-8390-32B4B774BFC4}" destId="{3D346BC6-54D2-43DD-BED5-0F579E2259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0D117-07BF-4AEA-BD1D-716CBE2282E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E61308E-8C58-4748-97FD-64834A3F7C8B}">
      <dgm:prSet/>
      <dgm:spPr/>
      <dgm:t>
        <a:bodyPr/>
        <a:lstStyle/>
        <a:p>
          <a:r>
            <a:rPr lang="hr-HR" dirty="0"/>
            <a:t>Božanska štovanja i kultni obredi</a:t>
          </a:r>
          <a:endParaRPr lang="en-US" dirty="0"/>
        </a:p>
      </dgm:t>
    </dgm:pt>
    <dgm:pt modelId="{122A2E4C-E0D6-4C25-A12E-CF9A89360E8A}" type="parTrans" cxnId="{428D6D21-8E29-41BA-BC27-832D214F404D}">
      <dgm:prSet/>
      <dgm:spPr/>
      <dgm:t>
        <a:bodyPr/>
        <a:lstStyle/>
        <a:p>
          <a:endParaRPr lang="en-US"/>
        </a:p>
      </dgm:t>
    </dgm:pt>
    <dgm:pt modelId="{75C48E90-F760-4141-9A67-42617CDB89F8}" type="sibTrans" cxnId="{428D6D21-8E29-41BA-BC27-832D214F404D}">
      <dgm:prSet/>
      <dgm:spPr/>
      <dgm:t>
        <a:bodyPr/>
        <a:lstStyle/>
        <a:p>
          <a:endParaRPr lang="en-US"/>
        </a:p>
      </dgm:t>
    </dgm:pt>
    <dgm:pt modelId="{72712573-C08F-43EA-A475-740BD0A0E75D}">
      <dgm:prSet/>
      <dgm:spPr/>
      <dgm:t>
        <a:bodyPr/>
        <a:lstStyle/>
        <a:p>
          <a:r>
            <a:rPr lang="hr-HR"/>
            <a:t>Najljepši hramovi: Teba, Karnak, Luksor i hramovi u Dolini kraljeva</a:t>
          </a:r>
          <a:endParaRPr lang="en-US"/>
        </a:p>
      </dgm:t>
    </dgm:pt>
    <dgm:pt modelId="{86D2D7ED-9A9D-4661-8FA7-FDC277BB2257}" type="parTrans" cxnId="{DEBB3183-F0B5-4F5E-8E98-D25E0F08FBC3}">
      <dgm:prSet/>
      <dgm:spPr/>
      <dgm:t>
        <a:bodyPr/>
        <a:lstStyle/>
        <a:p>
          <a:endParaRPr lang="en-US"/>
        </a:p>
      </dgm:t>
    </dgm:pt>
    <dgm:pt modelId="{C31E451E-087A-48A5-90B5-27F4197743A9}" type="sibTrans" cxnId="{DEBB3183-F0B5-4F5E-8E98-D25E0F08FBC3}">
      <dgm:prSet/>
      <dgm:spPr/>
      <dgm:t>
        <a:bodyPr/>
        <a:lstStyle/>
        <a:p>
          <a:endParaRPr lang="en-US"/>
        </a:p>
      </dgm:t>
    </dgm:pt>
    <dgm:pt modelId="{512A82DF-759F-49FF-8B62-92DB30C860D0}" type="pres">
      <dgm:prSet presAssocID="{6160D117-07BF-4AEA-BD1D-716CBE2282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916ACD2-8DAB-4B7D-878D-BF6B74E594DB}" type="pres">
      <dgm:prSet presAssocID="{CE61308E-8C58-4748-97FD-64834A3F7C8B}" presName="hierRoot1" presStyleCnt="0">
        <dgm:presLayoutVars>
          <dgm:hierBranch val="init"/>
        </dgm:presLayoutVars>
      </dgm:prSet>
      <dgm:spPr/>
    </dgm:pt>
    <dgm:pt modelId="{3934015D-FEDA-411B-8557-7DCC4E9F047C}" type="pres">
      <dgm:prSet presAssocID="{CE61308E-8C58-4748-97FD-64834A3F7C8B}" presName="rootComposite1" presStyleCnt="0"/>
      <dgm:spPr/>
    </dgm:pt>
    <dgm:pt modelId="{EE8F2231-4925-458C-A4DC-1A0C8C89AE40}" type="pres">
      <dgm:prSet presAssocID="{CE61308E-8C58-4748-97FD-64834A3F7C8B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D8FE5FD-EFAD-460A-B472-9BD686CF45B7}" type="pres">
      <dgm:prSet presAssocID="{CE61308E-8C58-4748-97FD-64834A3F7C8B}" presName="rootConnector1" presStyleLbl="node1" presStyleIdx="0" presStyleCnt="0"/>
      <dgm:spPr/>
      <dgm:t>
        <a:bodyPr/>
        <a:lstStyle/>
        <a:p>
          <a:endParaRPr lang="hr-HR"/>
        </a:p>
      </dgm:t>
    </dgm:pt>
    <dgm:pt modelId="{AB89AC66-F7A0-46D2-930C-A1A5009DC1A8}" type="pres">
      <dgm:prSet presAssocID="{CE61308E-8C58-4748-97FD-64834A3F7C8B}" presName="hierChild2" presStyleCnt="0"/>
      <dgm:spPr/>
    </dgm:pt>
    <dgm:pt modelId="{406C6B22-8140-4C8D-AFDF-3DBB234CA76D}" type="pres">
      <dgm:prSet presAssocID="{CE61308E-8C58-4748-97FD-64834A3F7C8B}" presName="hierChild3" presStyleCnt="0"/>
      <dgm:spPr/>
    </dgm:pt>
    <dgm:pt modelId="{5C25BBC7-14BC-48AA-958C-710D3964A800}" type="pres">
      <dgm:prSet presAssocID="{72712573-C08F-43EA-A475-740BD0A0E75D}" presName="hierRoot1" presStyleCnt="0">
        <dgm:presLayoutVars>
          <dgm:hierBranch val="init"/>
        </dgm:presLayoutVars>
      </dgm:prSet>
      <dgm:spPr/>
    </dgm:pt>
    <dgm:pt modelId="{CB0F53F2-D21A-43F9-88AA-080D36B32025}" type="pres">
      <dgm:prSet presAssocID="{72712573-C08F-43EA-A475-740BD0A0E75D}" presName="rootComposite1" presStyleCnt="0"/>
      <dgm:spPr/>
    </dgm:pt>
    <dgm:pt modelId="{70210228-6EE9-4E63-A948-D78B4327906D}" type="pres">
      <dgm:prSet presAssocID="{72712573-C08F-43EA-A475-740BD0A0E75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3F631C6-AF72-45D0-8F5F-EDB1ED8EADD8}" type="pres">
      <dgm:prSet presAssocID="{72712573-C08F-43EA-A475-740BD0A0E75D}" presName="rootConnector1" presStyleLbl="node1" presStyleIdx="0" presStyleCnt="0"/>
      <dgm:spPr/>
      <dgm:t>
        <a:bodyPr/>
        <a:lstStyle/>
        <a:p>
          <a:endParaRPr lang="hr-HR"/>
        </a:p>
      </dgm:t>
    </dgm:pt>
    <dgm:pt modelId="{E924C95D-6196-46AA-9619-C3F73B325C6E}" type="pres">
      <dgm:prSet presAssocID="{72712573-C08F-43EA-A475-740BD0A0E75D}" presName="hierChild2" presStyleCnt="0"/>
      <dgm:spPr/>
    </dgm:pt>
    <dgm:pt modelId="{316DC98C-B274-468C-906A-30CB96242C4D}" type="pres">
      <dgm:prSet presAssocID="{72712573-C08F-43EA-A475-740BD0A0E75D}" presName="hierChild3" presStyleCnt="0"/>
      <dgm:spPr/>
    </dgm:pt>
  </dgm:ptLst>
  <dgm:cxnLst>
    <dgm:cxn modelId="{FC52D815-BD3F-45FE-91A5-FDE420CDBCBA}" type="presOf" srcId="{72712573-C08F-43EA-A475-740BD0A0E75D}" destId="{70210228-6EE9-4E63-A948-D78B4327906D}" srcOrd="0" destOrd="0" presId="urn:microsoft.com/office/officeart/2009/3/layout/HorizontalOrganizationChart"/>
    <dgm:cxn modelId="{2E949EF1-182A-4BCB-823E-A640A8CD1FA9}" type="presOf" srcId="{CE61308E-8C58-4748-97FD-64834A3F7C8B}" destId="{EE8F2231-4925-458C-A4DC-1A0C8C89AE40}" srcOrd="0" destOrd="0" presId="urn:microsoft.com/office/officeart/2009/3/layout/HorizontalOrganizationChart"/>
    <dgm:cxn modelId="{428D6D21-8E29-41BA-BC27-832D214F404D}" srcId="{6160D117-07BF-4AEA-BD1D-716CBE2282E6}" destId="{CE61308E-8C58-4748-97FD-64834A3F7C8B}" srcOrd="0" destOrd="0" parTransId="{122A2E4C-E0D6-4C25-A12E-CF9A89360E8A}" sibTransId="{75C48E90-F760-4141-9A67-42617CDB89F8}"/>
    <dgm:cxn modelId="{BC3D244B-EE36-471C-94FB-E362C9854DF9}" type="presOf" srcId="{72712573-C08F-43EA-A475-740BD0A0E75D}" destId="{13F631C6-AF72-45D0-8F5F-EDB1ED8EADD8}" srcOrd="1" destOrd="0" presId="urn:microsoft.com/office/officeart/2009/3/layout/HorizontalOrganizationChart"/>
    <dgm:cxn modelId="{5ACEFDAA-B5F8-4C6A-AD1F-FFFADB362F40}" type="presOf" srcId="{6160D117-07BF-4AEA-BD1D-716CBE2282E6}" destId="{512A82DF-759F-49FF-8B62-92DB30C860D0}" srcOrd="0" destOrd="0" presId="urn:microsoft.com/office/officeart/2009/3/layout/HorizontalOrganizationChart"/>
    <dgm:cxn modelId="{DEBB3183-F0B5-4F5E-8E98-D25E0F08FBC3}" srcId="{6160D117-07BF-4AEA-BD1D-716CBE2282E6}" destId="{72712573-C08F-43EA-A475-740BD0A0E75D}" srcOrd="1" destOrd="0" parTransId="{86D2D7ED-9A9D-4661-8FA7-FDC277BB2257}" sibTransId="{C31E451E-087A-48A5-90B5-27F4197743A9}"/>
    <dgm:cxn modelId="{2F871ADC-6B70-4C57-9F52-8235FDB24A95}" type="presOf" srcId="{CE61308E-8C58-4748-97FD-64834A3F7C8B}" destId="{ED8FE5FD-EFAD-460A-B472-9BD686CF45B7}" srcOrd="1" destOrd="0" presId="urn:microsoft.com/office/officeart/2009/3/layout/HorizontalOrganizationChart"/>
    <dgm:cxn modelId="{03C7774D-5077-49F4-8714-47F85CF65F11}" type="presParOf" srcId="{512A82DF-759F-49FF-8B62-92DB30C860D0}" destId="{4916ACD2-8DAB-4B7D-878D-BF6B74E594DB}" srcOrd="0" destOrd="0" presId="urn:microsoft.com/office/officeart/2009/3/layout/HorizontalOrganizationChart"/>
    <dgm:cxn modelId="{959D9A7D-CC2F-4AD0-ADBA-65251C5E2FD7}" type="presParOf" srcId="{4916ACD2-8DAB-4B7D-878D-BF6B74E594DB}" destId="{3934015D-FEDA-411B-8557-7DCC4E9F047C}" srcOrd="0" destOrd="0" presId="urn:microsoft.com/office/officeart/2009/3/layout/HorizontalOrganizationChart"/>
    <dgm:cxn modelId="{7D03EEB7-31F4-4110-9E5B-4258BC12C2AD}" type="presParOf" srcId="{3934015D-FEDA-411B-8557-7DCC4E9F047C}" destId="{EE8F2231-4925-458C-A4DC-1A0C8C89AE40}" srcOrd="0" destOrd="0" presId="urn:microsoft.com/office/officeart/2009/3/layout/HorizontalOrganizationChart"/>
    <dgm:cxn modelId="{BE1385DF-F1DC-427A-9A25-B0EAF2A7A3EE}" type="presParOf" srcId="{3934015D-FEDA-411B-8557-7DCC4E9F047C}" destId="{ED8FE5FD-EFAD-460A-B472-9BD686CF45B7}" srcOrd="1" destOrd="0" presId="urn:microsoft.com/office/officeart/2009/3/layout/HorizontalOrganizationChart"/>
    <dgm:cxn modelId="{F8525D62-106F-4B74-9B71-647023174A7F}" type="presParOf" srcId="{4916ACD2-8DAB-4B7D-878D-BF6B74E594DB}" destId="{AB89AC66-F7A0-46D2-930C-A1A5009DC1A8}" srcOrd="1" destOrd="0" presId="urn:microsoft.com/office/officeart/2009/3/layout/HorizontalOrganizationChart"/>
    <dgm:cxn modelId="{B18AA7A3-D5A6-4078-8285-ED45C7A1D210}" type="presParOf" srcId="{4916ACD2-8DAB-4B7D-878D-BF6B74E594DB}" destId="{406C6B22-8140-4C8D-AFDF-3DBB234CA76D}" srcOrd="2" destOrd="0" presId="urn:microsoft.com/office/officeart/2009/3/layout/HorizontalOrganizationChart"/>
    <dgm:cxn modelId="{988877C5-D8EA-4E6C-9697-F2991C06688C}" type="presParOf" srcId="{512A82DF-759F-49FF-8B62-92DB30C860D0}" destId="{5C25BBC7-14BC-48AA-958C-710D3964A800}" srcOrd="1" destOrd="0" presId="urn:microsoft.com/office/officeart/2009/3/layout/HorizontalOrganizationChart"/>
    <dgm:cxn modelId="{923A80F4-32F0-445E-AA8C-29C5A7C4E239}" type="presParOf" srcId="{5C25BBC7-14BC-48AA-958C-710D3964A800}" destId="{CB0F53F2-D21A-43F9-88AA-080D36B32025}" srcOrd="0" destOrd="0" presId="urn:microsoft.com/office/officeart/2009/3/layout/HorizontalOrganizationChart"/>
    <dgm:cxn modelId="{FFAD3FB6-EC5E-4B84-9DC9-4FF25F327A3D}" type="presParOf" srcId="{CB0F53F2-D21A-43F9-88AA-080D36B32025}" destId="{70210228-6EE9-4E63-A948-D78B4327906D}" srcOrd="0" destOrd="0" presId="urn:microsoft.com/office/officeart/2009/3/layout/HorizontalOrganizationChart"/>
    <dgm:cxn modelId="{8294EDD4-7E7A-48F1-912A-74155E5979CB}" type="presParOf" srcId="{CB0F53F2-D21A-43F9-88AA-080D36B32025}" destId="{13F631C6-AF72-45D0-8F5F-EDB1ED8EADD8}" srcOrd="1" destOrd="0" presId="urn:microsoft.com/office/officeart/2009/3/layout/HorizontalOrganizationChart"/>
    <dgm:cxn modelId="{4AD933FA-7C8E-4F74-BAEB-EA615FA3CFB8}" type="presParOf" srcId="{5C25BBC7-14BC-48AA-958C-710D3964A800}" destId="{E924C95D-6196-46AA-9619-C3F73B325C6E}" srcOrd="1" destOrd="0" presId="urn:microsoft.com/office/officeart/2009/3/layout/HorizontalOrganizationChart"/>
    <dgm:cxn modelId="{9DE15818-9A38-42ED-9B9D-AD46E3D30D4E}" type="presParOf" srcId="{5C25BBC7-14BC-48AA-958C-710D3964A800}" destId="{316DC98C-B274-468C-906A-30CB96242C4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CDEFE-5E24-4C8D-A672-B1F7A59CEAA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3534754-8352-409A-AD18-416980E3A532}">
      <dgm:prSet custT="1"/>
      <dgm:spPr/>
      <dgm:t>
        <a:bodyPr/>
        <a:lstStyle/>
        <a:p>
          <a:r>
            <a:rPr lang="hr-HR" sz="2400" dirty="0"/>
            <a:t>II. tisućljeće pr. Krista</a:t>
          </a:r>
          <a:endParaRPr lang="en-US" sz="2400" dirty="0"/>
        </a:p>
      </dgm:t>
    </dgm:pt>
    <dgm:pt modelId="{BBA62910-C45C-4176-A470-7AF58CC6E47D}" type="parTrans" cxnId="{FA579F69-33A5-4C34-9C02-5FE45194963F}">
      <dgm:prSet/>
      <dgm:spPr/>
      <dgm:t>
        <a:bodyPr/>
        <a:lstStyle/>
        <a:p>
          <a:endParaRPr lang="en-US"/>
        </a:p>
      </dgm:t>
    </dgm:pt>
    <dgm:pt modelId="{5F1BE5D5-BD1F-4E34-8DDE-E5B161D439E9}" type="sibTrans" cxnId="{FA579F69-33A5-4C34-9C02-5FE45194963F}">
      <dgm:prSet/>
      <dgm:spPr/>
      <dgm:t>
        <a:bodyPr/>
        <a:lstStyle/>
        <a:p>
          <a:endParaRPr lang="en-US"/>
        </a:p>
      </dgm:t>
    </dgm:pt>
    <dgm:pt modelId="{FF103A45-65E7-4824-BD35-5A54CC820C4E}">
      <dgm:prSet custT="1"/>
      <dgm:spPr/>
      <dgm:t>
        <a:bodyPr/>
        <a:lstStyle/>
        <a:p>
          <a:r>
            <a:rPr lang="hr-HR" sz="2400" dirty="0"/>
            <a:t>Faraon </a:t>
          </a:r>
          <a:r>
            <a:rPr lang="hr-HR" sz="2400" dirty="0" err="1"/>
            <a:t>Amenhotep</a:t>
          </a:r>
          <a:r>
            <a:rPr lang="hr-HR" sz="2400" dirty="0"/>
            <a:t> IV. </a:t>
          </a:r>
          <a:r>
            <a:rPr lang="hr-HR" sz="2400" dirty="0" err="1"/>
            <a:t>Ehnaton</a:t>
          </a:r>
          <a:endParaRPr lang="en-US" sz="2400" dirty="0"/>
        </a:p>
      </dgm:t>
    </dgm:pt>
    <dgm:pt modelId="{6BDE0177-D226-4805-B98C-A35394D86F81}" type="parTrans" cxnId="{35111A4E-440C-47BC-B169-91451C732877}">
      <dgm:prSet/>
      <dgm:spPr/>
      <dgm:t>
        <a:bodyPr/>
        <a:lstStyle/>
        <a:p>
          <a:endParaRPr lang="en-US"/>
        </a:p>
      </dgm:t>
    </dgm:pt>
    <dgm:pt modelId="{B13D2985-2E97-4D0E-9521-41DF5F92C9D2}" type="sibTrans" cxnId="{35111A4E-440C-47BC-B169-91451C732877}">
      <dgm:prSet/>
      <dgm:spPr/>
      <dgm:t>
        <a:bodyPr/>
        <a:lstStyle/>
        <a:p>
          <a:endParaRPr lang="en-US"/>
        </a:p>
      </dgm:t>
    </dgm:pt>
    <dgm:pt modelId="{71933E06-B77C-48E7-AB7B-29396A7646AF}">
      <dgm:prSet custT="1"/>
      <dgm:spPr/>
      <dgm:t>
        <a:bodyPr/>
        <a:lstStyle/>
        <a:p>
          <a:r>
            <a:rPr lang="hr-HR" sz="2400" dirty="0"/>
            <a:t>Štovanje boga Atona</a:t>
          </a:r>
          <a:endParaRPr lang="en-US" sz="2400" dirty="0"/>
        </a:p>
      </dgm:t>
    </dgm:pt>
    <dgm:pt modelId="{FB754183-5C96-4DC2-B295-D9921D4D1064}" type="parTrans" cxnId="{F907BA89-6DE8-41FA-AA5E-A2A898DA39A1}">
      <dgm:prSet/>
      <dgm:spPr/>
      <dgm:t>
        <a:bodyPr/>
        <a:lstStyle/>
        <a:p>
          <a:endParaRPr lang="en-US"/>
        </a:p>
      </dgm:t>
    </dgm:pt>
    <dgm:pt modelId="{6841988B-00A7-48DC-AD18-A376019BD8A8}" type="sibTrans" cxnId="{F907BA89-6DE8-41FA-AA5E-A2A898DA39A1}">
      <dgm:prSet/>
      <dgm:spPr/>
      <dgm:t>
        <a:bodyPr/>
        <a:lstStyle/>
        <a:p>
          <a:endParaRPr lang="en-US"/>
        </a:p>
      </dgm:t>
    </dgm:pt>
    <dgm:pt modelId="{EDAB7828-5A87-4A13-AD30-87AE2400AD5A}">
      <dgm:prSet custT="1"/>
      <dgm:spPr/>
      <dgm:t>
        <a:bodyPr/>
        <a:lstStyle/>
        <a:p>
          <a:r>
            <a:rPr lang="hr-HR" sz="2400" dirty="0"/>
            <a:t>Razdoblje </a:t>
          </a:r>
          <a:r>
            <a:rPr lang="hr-HR" sz="2400" dirty="0" err="1"/>
            <a:t>Amarne</a:t>
          </a:r>
          <a:r>
            <a:rPr lang="hr-HR" sz="2400" dirty="0"/>
            <a:t>, slabljenje moći svećenstva</a:t>
          </a:r>
          <a:endParaRPr lang="en-US" sz="2400" dirty="0"/>
        </a:p>
      </dgm:t>
    </dgm:pt>
    <dgm:pt modelId="{9021BDAD-C396-4C54-9054-89832701121D}" type="parTrans" cxnId="{FE2BF98D-FDBE-45AF-8CC6-27A312486194}">
      <dgm:prSet/>
      <dgm:spPr/>
      <dgm:t>
        <a:bodyPr/>
        <a:lstStyle/>
        <a:p>
          <a:endParaRPr lang="en-US"/>
        </a:p>
      </dgm:t>
    </dgm:pt>
    <dgm:pt modelId="{41BF9C86-56E4-4E9C-8C51-D5B46801DD75}" type="sibTrans" cxnId="{FE2BF98D-FDBE-45AF-8CC6-27A312486194}">
      <dgm:prSet/>
      <dgm:spPr/>
      <dgm:t>
        <a:bodyPr/>
        <a:lstStyle/>
        <a:p>
          <a:endParaRPr lang="en-US"/>
        </a:p>
      </dgm:t>
    </dgm:pt>
    <dgm:pt modelId="{BF1AB503-45C0-44B3-A882-ED22CE5DE331}">
      <dgm:prSet custT="1"/>
      <dgm:spPr/>
      <dgm:t>
        <a:bodyPr/>
        <a:lstStyle/>
        <a:p>
          <a:r>
            <a:rPr lang="hr-HR" sz="2400" dirty="0"/>
            <a:t>Ukidanje reformi nakon smrti vladara</a:t>
          </a:r>
          <a:endParaRPr lang="en-US" sz="2400" dirty="0"/>
        </a:p>
      </dgm:t>
    </dgm:pt>
    <dgm:pt modelId="{D83D2966-339D-4E88-8FE3-26FBEDF06328}" type="parTrans" cxnId="{3E484C0F-186F-4DE2-86E0-DF242F5BFADD}">
      <dgm:prSet/>
      <dgm:spPr/>
      <dgm:t>
        <a:bodyPr/>
        <a:lstStyle/>
        <a:p>
          <a:endParaRPr lang="en-US"/>
        </a:p>
      </dgm:t>
    </dgm:pt>
    <dgm:pt modelId="{96DA8AEE-E986-4A30-9AE0-EE11485C648F}" type="sibTrans" cxnId="{3E484C0F-186F-4DE2-86E0-DF242F5BFADD}">
      <dgm:prSet/>
      <dgm:spPr/>
      <dgm:t>
        <a:bodyPr/>
        <a:lstStyle/>
        <a:p>
          <a:endParaRPr lang="en-US"/>
        </a:p>
      </dgm:t>
    </dgm:pt>
    <dgm:pt modelId="{BCA15547-4368-41E8-BD87-D205479491E6}" type="pres">
      <dgm:prSet presAssocID="{D7FCDEFE-5E24-4C8D-A672-B1F7A59CEA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1B31F21-E259-4D7E-B1A9-7D62106234F3}" type="pres">
      <dgm:prSet presAssocID="{D7FCDEFE-5E24-4C8D-A672-B1F7A59CEAAD}" presName="dummyMaxCanvas" presStyleCnt="0">
        <dgm:presLayoutVars/>
      </dgm:prSet>
      <dgm:spPr/>
    </dgm:pt>
    <dgm:pt modelId="{ECEFCD57-4845-470D-AF43-31D8F2C0E029}" type="pres">
      <dgm:prSet presAssocID="{D7FCDEFE-5E24-4C8D-A672-B1F7A59CEAA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B720DA-6987-4BB6-B849-7ADADA5E4268}" type="pres">
      <dgm:prSet presAssocID="{D7FCDEFE-5E24-4C8D-A672-B1F7A59CEAA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43C54C-264B-4821-BD5B-69EFDF16AFC2}" type="pres">
      <dgm:prSet presAssocID="{D7FCDEFE-5E24-4C8D-A672-B1F7A59CEAA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10CE41-D650-40BD-A9DA-9B28937C44FA}" type="pres">
      <dgm:prSet presAssocID="{D7FCDEFE-5E24-4C8D-A672-B1F7A59CEAA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1247A4-135E-44EE-8D06-F736B285BAC9}" type="pres">
      <dgm:prSet presAssocID="{D7FCDEFE-5E24-4C8D-A672-B1F7A59CEAA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601C4B-05E6-4B13-B530-D74CCEEFD61D}" type="pres">
      <dgm:prSet presAssocID="{D7FCDEFE-5E24-4C8D-A672-B1F7A59CEAA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C7402C-4468-43D2-BB52-21AFD8F39BDE}" type="pres">
      <dgm:prSet presAssocID="{D7FCDEFE-5E24-4C8D-A672-B1F7A59CEAA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95D6D9-2D20-4908-8FED-FD6A5C3DBB79}" type="pres">
      <dgm:prSet presAssocID="{D7FCDEFE-5E24-4C8D-A672-B1F7A59CEAA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444A2D-045A-4436-8A61-2E52D00589F9}" type="pres">
      <dgm:prSet presAssocID="{D7FCDEFE-5E24-4C8D-A672-B1F7A59CEAA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17A6EE-7D28-4027-8DAB-53A4BD27E10C}" type="pres">
      <dgm:prSet presAssocID="{D7FCDEFE-5E24-4C8D-A672-B1F7A59CEAA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C5430E-4AD6-4BC6-886A-A280FB9A7E5B}" type="pres">
      <dgm:prSet presAssocID="{D7FCDEFE-5E24-4C8D-A672-B1F7A59CEAA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40BB68-1024-4BB3-93DE-9715CF4ACB48}" type="pres">
      <dgm:prSet presAssocID="{D7FCDEFE-5E24-4C8D-A672-B1F7A59CEAA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2838197-AA75-42A1-90BC-0C3047B2E07A}" type="pres">
      <dgm:prSet presAssocID="{D7FCDEFE-5E24-4C8D-A672-B1F7A59CEAA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367719-B25E-48A8-8E4B-C9FCDF0B94BB}" type="pres">
      <dgm:prSet presAssocID="{D7FCDEFE-5E24-4C8D-A672-B1F7A59CEAA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42E985E-9EDD-4D9C-A249-6256B89D2548}" type="presOf" srcId="{71933E06-B77C-48E7-AB7B-29396A7646AF}" destId="{D140BB68-1024-4BB3-93DE-9715CF4ACB48}" srcOrd="1" destOrd="0" presId="urn:microsoft.com/office/officeart/2005/8/layout/vProcess5"/>
    <dgm:cxn modelId="{FA579F69-33A5-4C34-9C02-5FE45194963F}" srcId="{D7FCDEFE-5E24-4C8D-A672-B1F7A59CEAAD}" destId="{43534754-8352-409A-AD18-416980E3A532}" srcOrd="0" destOrd="0" parTransId="{BBA62910-C45C-4176-A470-7AF58CC6E47D}" sibTransId="{5F1BE5D5-BD1F-4E34-8DDE-E5B161D439E9}"/>
    <dgm:cxn modelId="{2C8C3D43-C84A-41CF-9120-D12F1C3089CE}" type="presOf" srcId="{FF103A45-65E7-4824-BD35-5A54CC820C4E}" destId="{02B720DA-6987-4BB6-B849-7ADADA5E4268}" srcOrd="0" destOrd="0" presId="urn:microsoft.com/office/officeart/2005/8/layout/vProcess5"/>
    <dgm:cxn modelId="{FE2BF98D-FDBE-45AF-8CC6-27A312486194}" srcId="{D7FCDEFE-5E24-4C8D-A672-B1F7A59CEAAD}" destId="{EDAB7828-5A87-4A13-AD30-87AE2400AD5A}" srcOrd="3" destOrd="0" parTransId="{9021BDAD-C396-4C54-9054-89832701121D}" sibTransId="{41BF9C86-56E4-4E9C-8C51-D5B46801DD75}"/>
    <dgm:cxn modelId="{68A56E88-E95C-49FA-B50B-D57D81F3402D}" type="presOf" srcId="{41BF9C86-56E4-4E9C-8C51-D5B46801DD75}" destId="{12444A2D-045A-4436-8A61-2E52D00589F9}" srcOrd="0" destOrd="0" presId="urn:microsoft.com/office/officeart/2005/8/layout/vProcess5"/>
    <dgm:cxn modelId="{6394463E-8793-4D12-9AE2-4B0901D3C783}" type="presOf" srcId="{FF103A45-65E7-4824-BD35-5A54CC820C4E}" destId="{FAC5430E-4AD6-4BC6-886A-A280FB9A7E5B}" srcOrd="1" destOrd="0" presId="urn:microsoft.com/office/officeart/2005/8/layout/vProcess5"/>
    <dgm:cxn modelId="{F3A3B599-97D2-4D8F-BB06-42DFAC5E4718}" type="presOf" srcId="{B13D2985-2E97-4D0E-9521-41DF5F92C9D2}" destId="{07C7402C-4468-43D2-BB52-21AFD8F39BDE}" srcOrd="0" destOrd="0" presId="urn:microsoft.com/office/officeart/2005/8/layout/vProcess5"/>
    <dgm:cxn modelId="{6CA91ABC-53FC-4374-A64F-ECAB057BC056}" type="presOf" srcId="{71933E06-B77C-48E7-AB7B-29396A7646AF}" destId="{8C43C54C-264B-4821-BD5B-69EFDF16AFC2}" srcOrd="0" destOrd="0" presId="urn:microsoft.com/office/officeart/2005/8/layout/vProcess5"/>
    <dgm:cxn modelId="{EC6FB0B9-6626-4EB4-B5C0-FCF3F5CC2650}" type="presOf" srcId="{D7FCDEFE-5E24-4C8D-A672-B1F7A59CEAAD}" destId="{BCA15547-4368-41E8-BD87-D205479491E6}" srcOrd="0" destOrd="0" presId="urn:microsoft.com/office/officeart/2005/8/layout/vProcess5"/>
    <dgm:cxn modelId="{E99808E9-40B8-4C76-8D0B-307A5C5223F7}" type="presOf" srcId="{6841988B-00A7-48DC-AD18-A376019BD8A8}" destId="{0695D6D9-2D20-4908-8FED-FD6A5C3DBB79}" srcOrd="0" destOrd="0" presId="urn:microsoft.com/office/officeart/2005/8/layout/vProcess5"/>
    <dgm:cxn modelId="{35111A4E-440C-47BC-B169-91451C732877}" srcId="{D7FCDEFE-5E24-4C8D-A672-B1F7A59CEAAD}" destId="{FF103A45-65E7-4824-BD35-5A54CC820C4E}" srcOrd="1" destOrd="0" parTransId="{6BDE0177-D226-4805-B98C-A35394D86F81}" sibTransId="{B13D2985-2E97-4D0E-9521-41DF5F92C9D2}"/>
    <dgm:cxn modelId="{67733003-908F-4C9A-BF28-781DBD08F597}" type="presOf" srcId="{43534754-8352-409A-AD18-416980E3A532}" destId="{DB17A6EE-7D28-4027-8DAB-53A4BD27E10C}" srcOrd="1" destOrd="0" presId="urn:microsoft.com/office/officeart/2005/8/layout/vProcess5"/>
    <dgm:cxn modelId="{A1B4836E-31D2-4015-A127-7DBCC3BB7323}" type="presOf" srcId="{EDAB7828-5A87-4A13-AD30-87AE2400AD5A}" destId="{82838197-AA75-42A1-90BC-0C3047B2E07A}" srcOrd="1" destOrd="0" presId="urn:microsoft.com/office/officeart/2005/8/layout/vProcess5"/>
    <dgm:cxn modelId="{DDA1B1B4-9AB1-47FB-983E-DCDB3FF28844}" type="presOf" srcId="{BF1AB503-45C0-44B3-A882-ED22CE5DE331}" destId="{E3367719-B25E-48A8-8E4B-C9FCDF0B94BB}" srcOrd="1" destOrd="0" presId="urn:microsoft.com/office/officeart/2005/8/layout/vProcess5"/>
    <dgm:cxn modelId="{8197D2C4-C91B-41D0-B05A-5CFAEF583159}" type="presOf" srcId="{5F1BE5D5-BD1F-4E34-8DDE-E5B161D439E9}" destId="{71601C4B-05E6-4B13-B530-D74CCEEFD61D}" srcOrd="0" destOrd="0" presId="urn:microsoft.com/office/officeart/2005/8/layout/vProcess5"/>
    <dgm:cxn modelId="{3E484C0F-186F-4DE2-86E0-DF242F5BFADD}" srcId="{D7FCDEFE-5E24-4C8D-A672-B1F7A59CEAAD}" destId="{BF1AB503-45C0-44B3-A882-ED22CE5DE331}" srcOrd="4" destOrd="0" parTransId="{D83D2966-339D-4E88-8FE3-26FBEDF06328}" sibTransId="{96DA8AEE-E986-4A30-9AE0-EE11485C648F}"/>
    <dgm:cxn modelId="{45E6C401-DDA6-45FC-B308-A7A440838A50}" type="presOf" srcId="{43534754-8352-409A-AD18-416980E3A532}" destId="{ECEFCD57-4845-470D-AF43-31D8F2C0E029}" srcOrd="0" destOrd="0" presId="urn:microsoft.com/office/officeart/2005/8/layout/vProcess5"/>
    <dgm:cxn modelId="{9D7859D2-09AC-4682-886A-3FDB942EF3C4}" type="presOf" srcId="{BF1AB503-45C0-44B3-A882-ED22CE5DE331}" destId="{4D1247A4-135E-44EE-8D06-F736B285BAC9}" srcOrd="0" destOrd="0" presId="urn:microsoft.com/office/officeart/2005/8/layout/vProcess5"/>
    <dgm:cxn modelId="{F907BA89-6DE8-41FA-AA5E-A2A898DA39A1}" srcId="{D7FCDEFE-5E24-4C8D-A672-B1F7A59CEAAD}" destId="{71933E06-B77C-48E7-AB7B-29396A7646AF}" srcOrd="2" destOrd="0" parTransId="{FB754183-5C96-4DC2-B295-D9921D4D1064}" sibTransId="{6841988B-00A7-48DC-AD18-A376019BD8A8}"/>
    <dgm:cxn modelId="{602E50C4-79AA-43AB-BC8F-1847E760DEB8}" type="presOf" srcId="{EDAB7828-5A87-4A13-AD30-87AE2400AD5A}" destId="{6310CE41-D650-40BD-A9DA-9B28937C44FA}" srcOrd="0" destOrd="0" presId="urn:microsoft.com/office/officeart/2005/8/layout/vProcess5"/>
    <dgm:cxn modelId="{AD80A9CD-7B30-461B-9EE9-EDA7B3E85EBA}" type="presParOf" srcId="{BCA15547-4368-41E8-BD87-D205479491E6}" destId="{61B31F21-E259-4D7E-B1A9-7D62106234F3}" srcOrd="0" destOrd="0" presId="urn:microsoft.com/office/officeart/2005/8/layout/vProcess5"/>
    <dgm:cxn modelId="{0880C0DE-9E7B-450E-A0BC-D29D57D0DC61}" type="presParOf" srcId="{BCA15547-4368-41E8-BD87-D205479491E6}" destId="{ECEFCD57-4845-470D-AF43-31D8F2C0E029}" srcOrd="1" destOrd="0" presId="urn:microsoft.com/office/officeart/2005/8/layout/vProcess5"/>
    <dgm:cxn modelId="{68153CE2-5726-4A4A-AACE-C8E4967E3E08}" type="presParOf" srcId="{BCA15547-4368-41E8-BD87-D205479491E6}" destId="{02B720DA-6987-4BB6-B849-7ADADA5E4268}" srcOrd="2" destOrd="0" presId="urn:microsoft.com/office/officeart/2005/8/layout/vProcess5"/>
    <dgm:cxn modelId="{FD46DC0E-3DE0-4125-85DE-7CEF11F740CC}" type="presParOf" srcId="{BCA15547-4368-41E8-BD87-D205479491E6}" destId="{8C43C54C-264B-4821-BD5B-69EFDF16AFC2}" srcOrd="3" destOrd="0" presId="urn:microsoft.com/office/officeart/2005/8/layout/vProcess5"/>
    <dgm:cxn modelId="{1EB4BFC3-BAD9-42E1-A7A5-F81A307CB796}" type="presParOf" srcId="{BCA15547-4368-41E8-BD87-D205479491E6}" destId="{6310CE41-D650-40BD-A9DA-9B28937C44FA}" srcOrd="4" destOrd="0" presId="urn:microsoft.com/office/officeart/2005/8/layout/vProcess5"/>
    <dgm:cxn modelId="{D5FA8593-1FB5-47F6-9D0F-59ACC9476B82}" type="presParOf" srcId="{BCA15547-4368-41E8-BD87-D205479491E6}" destId="{4D1247A4-135E-44EE-8D06-F736B285BAC9}" srcOrd="5" destOrd="0" presId="urn:microsoft.com/office/officeart/2005/8/layout/vProcess5"/>
    <dgm:cxn modelId="{691EDEA9-4B76-43A2-98D3-C2AD511D0B16}" type="presParOf" srcId="{BCA15547-4368-41E8-BD87-D205479491E6}" destId="{71601C4B-05E6-4B13-B530-D74CCEEFD61D}" srcOrd="6" destOrd="0" presId="urn:microsoft.com/office/officeart/2005/8/layout/vProcess5"/>
    <dgm:cxn modelId="{CF36A93E-1D29-4CE3-A275-09ABF15FBB6F}" type="presParOf" srcId="{BCA15547-4368-41E8-BD87-D205479491E6}" destId="{07C7402C-4468-43D2-BB52-21AFD8F39BDE}" srcOrd="7" destOrd="0" presId="urn:microsoft.com/office/officeart/2005/8/layout/vProcess5"/>
    <dgm:cxn modelId="{BC2EDD63-3875-4B34-9AF2-7D2CC1B4DEFD}" type="presParOf" srcId="{BCA15547-4368-41E8-BD87-D205479491E6}" destId="{0695D6D9-2D20-4908-8FED-FD6A5C3DBB79}" srcOrd="8" destOrd="0" presId="urn:microsoft.com/office/officeart/2005/8/layout/vProcess5"/>
    <dgm:cxn modelId="{68FE8ACA-5AF2-453E-9861-A1FBF04BB5CB}" type="presParOf" srcId="{BCA15547-4368-41E8-BD87-D205479491E6}" destId="{12444A2D-045A-4436-8A61-2E52D00589F9}" srcOrd="9" destOrd="0" presId="urn:microsoft.com/office/officeart/2005/8/layout/vProcess5"/>
    <dgm:cxn modelId="{D1493318-F50C-4BF9-B6F8-9EAAB59BBEF2}" type="presParOf" srcId="{BCA15547-4368-41E8-BD87-D205479491E6}" destId="{DB17A6EE-7D28-4027-8DAB-53A4BD27E10C}" srcOrd="10" destOrd="0" presId="urn:microsoft.com/office/officeart/2005/8/layout/vProcess5"/>
    <dgm:cxn modelId="{6DA15009-BD07-4B51-9EBC-E23019A5C4E7}" type="presParOf" srcId="{BCA15547-4368-41E8-BD87-D205479491E6}" destId="{FAC5430E-4AD6-4BC6-886A-A280FB9A7E5B}" srcOrd="11" destOrd="0" presId="urn:microsoft.com/office/officeart/2005/8/layout/vProcess5"/>
    <dgm:cxn modelId="{714C77A9-80A5-4175-AA3A-5720D8249F07}" type="presParOf" srcId="{BCA15547-4368-41E8-BD87-D205479491E6}" destId="{D140BB68-1024-4BB3-93DE-9715CF4ACB48}" srcOrd="12" destOrd="0" presId="urn:microsoft.com/office/officeart/2005/8/layout/vProcess5"/>
    <dgm:cxn modelId="{E4A7D80E-8A66-42DA-97A0-EB32EAA8FACB}" type="presParOf" srcId="{BCA15547-4368-41E8-BD87-D205479491E6}" destId="{82838197-AA75-42A1-90BC-0C3047B2E07A}" srcOrd="13" destOrd="0" presId="urn:microsoft.com/office/officeart/2005/8/layout/vProcess5"/>
    <dgm:cxn modelId="{6B665684-8D35-4198-B74C-936DF5B251AF}" type="presParOf" srcId="{BCA15547-4368-41E8-BD87-D205479491E6}" destId="{E3367719-B25E-48A8-8E4B-C9FCDF0B94B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2D56E-CA8D-4D51-9BCB-5DBF27760448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31F7B5-486C-41EF-AD74-52AEB8F98B14}">
      <dgm:prSet/>
      <dgm:spPr/>
      <dgm:t>
        <a:bodyPr/>
        <a:lstStyle/>
        <a:p>
          <a:r>
            <a:rPr lang="hr-HR"/>
            <a:t>Feničani mnogobožci</a:t>
          </a:r>
          <a:endParaRPr lang="en-US"/>
        </a:p>
      </dgm:t>
    </dgm:pt>
    <dgm:pt modelId="{3BBB6A5D-4392-4C04-B323-B0415A708F9A}" type="parTrans" cxnId="{A4E91400-1099-4BE5-AA45-54433640AA5B}">
      <dgm:prSet/>
      <dgm:spPr/>
      <dgm:t>
        <a:bodyPr/>
        <a:lstStyle/>
        <a:p>
          <a:endParaRPr lang="en-US"/>
        </a:p>
      </dgm:t>
    </dgm:pt>
    <dgm:pt modelId="{AB7C3250-13EF-4C1F-B985-9BDABE19D0BD}" type="sibTrans" cxnId="{A4E91400-1099-4BE5-AA45-54433640AA5B}">
      <dgm:prSet/>
      <dgm:spPr/>
      <dgm:t>
        <a:bodyPr/>
        <a:lstStyle/>
        <a:p>
          <a:endParaRPr lang="en-US"/>
        </a:p>
      </dgm:t>
    </dgm:pt>
    <dgm:pt modelId="{DF200883-E1F9-4E12-92E5-93C69C46B2F6}">
      <dgm:prSet/>
      <dgm:spPr/>
      <dgm:t>
        <a:bodyPr/>
        <a:lstStyle/>
        <a:p>
          <a:r>
            <a:rPr lang="hr-HR"/>
            <a:t>Svaki grad imao boga zaštitnika</a:t>
          </a:r>
          <a:endParaRPr lang="en-US"/>
        </a:p>
      </dgm:t>
    </dgm:pt>
    <dgm:pt modelId="{BBFFF02E-EA5B-4B2F-9942-DEB36C0BF199}" type="parTrans" cxnId="{09FCD7DD-D810-4E77-BCAD-F2E18CE4B833}">
      <dgm:prSet/>
      <dgm:spPr/>
      <dgm:t>
        <a:bodyPr/>
        <a:lstStyle/>
        <a:p>
          <a:endParaRPr lang="en-US"/>
        </a:p>
      </dgm:t>
    </dgm:pt>
    <dgm:pt modelId="{74DBB08A-D6CF-4CE1-AAA2-A35002DF0432}" type="sibTrans" cxnId="{09FCD7DD-D810-4E77-BCAD-F2E18CE4B833}">
      <dgm:prSet/>
      <dgm:spPr/>
      <dgm:t>
        <a:bodyPr/>
        <a:lstStyle/>
        <a:p>
          <a:endParaRPr lang="en-US"/>
        </a:p>
      </dgm:t>
    </dgm:pt>
    <dgm:pt modelId="{7687EC45-6607-4DC6-B4A5-65F8BC1236C1}">
      <dgm:prSet/>
      <dgm:spPr/>
      <dgm:t>
        <a:bodyPr/>
        <a:lstStyle/>
        <a:p>
          <a:r>
            <a:rPr lang="hr-HR" dirty="0" err="1"/>
            <a:t>Baal</a:t>
          </a:r>
          <a:r>
            <a:rPr lang="hr-HR" dirty="0"/>
            <a:t>, </a:t>
          </a:r>
          <a:r>
            <a:rPr lang="hr-HR" dirty="0" err="1"/>
            <a:t>Melkart</a:t>
          </a:r>
          <a:r>
            <a:rPr lang="hr-HR" dirty="0"/>
            <a:t>, </a:t>
          </a:r>
          <a:r>
            <a:rPr lang="hr-HR" dirty="0" err="1" smtClean="0"/>
            <a:t>Astarta</a:t>
          </a:r>
          <a:r>
            <a:rPr lang="hr-HR" dirty="0" smtClean="0"/>
            <a:t>…</a:t>
          </a:r>
          <a:endParaRPr lang="en-US" dirty="0"/>
        </a:p>
      </dgm:t>
    </dgm:pt>
    <dgm:pt modelId="{F1DD105C-A401-4AB0-B0EF-A566629A1653}" type="parTrans" cxnId="{227F3DB9-0149-44D5-9082-D8B6320EED08}">
      <dgm:prSet/>
      <dgm:spPr/>
      <dgm:t>
        <a:bodyPr/>
        <a:lstStyle/>
        <a:p>
          <a:endParaRPr lang="en-US"/>
        </a:p>
      </dgm:t>
    </dgm:pt>
    <dgm:pt modelId="{5C2872AA-BA1D-46C2-9A35-0E3DF15BE36E}" type="sibTrans" cxnId="{227F3DB9-0149-44D5-9082-D8B6320EED08}">
      <dgm:prSet/>
      <dgm:spPr/>
      <dgm:t>
        <a:bodyPr/>
        <a:lstStyle/>
        <a:p>
          <a:endParaRPr lang="en-US"/>
        </a:p>
      </dgm:t>
    </dgm:pt>
    <dgm:pt modelId="{9C54F712-86A6-4AA7-9460-E002D43EC146}">
      <dgm:prSet/>
      <dgm:spPr/>
      <dgm:t>
        <a:bodyPr/>
        <a:lstStyle/>
        <a:p>
          <a:r>
            <a:rPr lang="hr-HR"/>
            <a:t>Štovanje prirodnih sila</a:t>
          </a:r>
          <a:endParaRPr lang="en-US"/>
        </a:p>
      </dgm:t>
    </dgm:pt>
    <dgm:pt modelId="{FD988BAB-5EFD-4B49-8BE6-CA953AD769C8}" type="parTrans" cxnId="{3F71E86F-BEE9-48FE-B27B-2CC2F819E975}">
      <dgm:prSet/>
      <dgm:spPr/>
      <dgm:t>
        <a:bodyPr/>
        <a:lstStyle/>
        <a:p>
          <a:endParaRPr lang="en-US"/>
        </a:p>
      </dgm:t>
    </dgm:pt>
    <dgm:pt modelId="{F5C7B17A-ECCE-4CCE-AC86-9EE04D0DAF1C}" type="sibTrans" cxnId="{3F71E86F-BEE9-48FE-B27B-2CC2F819E975}">
      <dgm:prSet/>
      <dgm:spPr/>
      <dgm:t>
        <a:bodyPr/>
        <a:lstStyle/>
        <a:p>
          <a:endParaRPr lang="en-US"/>
        </a:p>
      </dgm:t>
    </dgm:pt>
    <dgm:pt modelId="{A4B2AE4A-7014-461A-B5BA-B1B4934F8E64}">
      <dgm:prSet/>
      <dgm:spPr/>
      <dgm:t>
        <a:bodyPr/>
        <a:lstStyle/>
        <a:p>
          <a:r>
            <a:rPr lang="hr-HR" dirty="0"/>
            <a:t>Gradnja hramova i prinošenje ljudskih žrtava</a:t>
          </a:r>
          <a:endParaRPr lang="en-US" dirty="0"/>
        </a:p>
      </dgm:t>
    </dgm:pt>
    <dgm:pt modelId="{12795180-7822-4C1C-971F-614CFBBBF989}" type="parTrans" cxnId="{5C108205-BFF2-4F6E-9348-54003994E856}">
      <dgm:prSet/>
      <dgm:spPr/>
      <dgm:t>
        <a:bodyPr/>
        <a:lstStyle/>
        <a:p>
          <a:endParaRPr lang="en-US"/>
        </a:p>
      </dgm:t>
    </dgm:pt>
    <dgm:pt modelId="{25183557-BD16-4D9B-8B73-0F88462AAB58}" type="sibTrans" cxnId="{5C108205-BFF2-4F6E-9348-54003994E856}">
      <dgm:prSet/>
      <dgm:spPr/>
      <dgm:t>
        <a:bodyPr/>
        <a:lstStyle/>
        <a:p>
          <a:endParaRPr lang="en-US"/>
        </a:p>
      </dgm:t>
    </dgm:pt>
    <dgm:pt modelId="{31E51B2F-250B-4C95-BA49-04A7205260A8}" type="pres">
      <dgm:prSet presAssocID="{3572D56E-CA8D-4D51-9BCB-5DBF277604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7B3BEFD-F939-4206-839F-63074199E871}" type="pres">
      <dgm:prSet presAssocID="{C131F7B5-486C-41EF-AD74-52AEB8F98B14}" presName="node" presStyleLbl="node1" presStyleIdx="0" presStyleCnt="5" custLinFactNeighborX="-4012" custLinFactNeighborY="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8E77E4-7E93-45C1-9712-09A03588164F}" type="pres">
      <dgm:prSet presAssocID="{AB7C3250-13EF-4C1F-B985-9BDABE19D0BD}" presName="sibTrans" presStyleCnt="0"/>
      <dgm:spPr/>
    </dgm:pt>
    <dgm:pt modelId="{94DFAB7C-DFE4-4E5A-A7BA-C555E9302BAA}" type="pres">
      <dgm:prSet presAssocID="{DF200883-E1F9-4E12-92E5-93C69C46B2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9D9425-B8A4-4C5D-9831-471252D0D7B6}" type="pres">
      <dgm:prSet presAssocID="{74DBB08A-D6CF-4CE1-AAA2-A35002DF0432}" presName="sibTrans" presStyleCnt="0"/>
      <dgm:spPr/>
    </dgm:pt>
    <dgm:pt modelId="{D1C78BC6-92F2-4974-8780-3AD39CA6C885}" type="pres">
      <dgm:prSet presAssocID="{7687EC45-6607-4DC6-B4A5-65F8BC1236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058DC4-EEE6-4308-9F9E-793C1777F014}" type="pres">
      <dgm:prSet presAssocID="{5C2872AA-BA1D-46C2-9A35-0E3DF15BE36E}" presName="sibTrans" presStyleCnt="0"/>
      <dgm:spPr/>
    </dgm:pt>
    <dgm:pt modelId="{4C11A014-0313-42DA-A537-C8EDE0D668F6}" type="pres">
      <dgm:prSet presAssocID="{9C54F712-86A6-4AA7-9460-E002D43EC1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E8877E-DB82-4957-BC50-CB89B2F1116B}" type="pres">
      <dgm:prSet presAssocID="{F5C7B17A-ECCE-4CCE-AC86-9EE04D0DAF1C}" presName="sibTrans" presStyleCnt="0"/>
      <dgm:spPr/>
    </dgm:pt>
    <dgm:pt modelId="{1B75C860-4460-40C3-827A-C8BF8D552C87}" type="pres">
      <dgm:prSet presAssocID="{A4B2AE4A-7014-461A-B5BA-B1B4934F8E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D214E72-03CD-4940-97DF-8A13EAE0876D}" type="presOf" srcId="{7687EC45-6607-4DC6-B4A5-65F8BC1236C1}" destId="{D1C78BC6-92F2-4974-8780-3AD39CA6C885}" srcOrd="0" destOrd="0" presId="urn:microsoft.com/office/officeart/2005/8/layout/default#1"/>
    <dgm:cxn modelId="{250D79B6-E968-4510-A9D2-B45607591748}" type="presOf" srcId="{DF200883-E1F9-4E12-92E5-93C69C46B2F6}" destId="{94DFAB7C-DFE4-4E5A-A7BA-C555E9302BAA}" srcOrd="0" destOrd="0" presId="urn:microsoft.com/office/officeart/2005/8/layout/default#1"/>
    <dgm:cxn modelId="{0A47FE25-ADB2-40CC-A4B7-B06E687DBEE6}" type="presOf" srcId="{3572D56E-CA8D-4D51-9BCB-5DBF27760448}" destId="{31E51B2F-250B-4C95-BA49-04A7205260A8}" srcOrd="0" destOrd="0" presId="urn:microsoft.com/office/officeart/2005/8/layout/default#1"/>
    <dgm:cxn modelId="{3F71E86F-BEE9-48FE-B27B-2CC2F819E975}" srcId="{3572D56E-CA8D-4D51-9BCB-5DBF27760448}" destId="{9C54F712-86A6-4AA7-9460-E002D43EC146}" srcOrd="3" destOrd="0" parTransId="{FD988BAB-5EFD-4B49-8BE6-CA953AD769C8}" sibTransId="{F5C7B17A-ECCE-4CCE-AC86-9EE04D0DAF1C}"/>
    <dgm:cxn modelId="{A4E91400-1099-4BE5-AA45-54433640AA5B}" srcId="{3572D56E-CA8D-4D51-9BCB-5DBF27760448}" destId="{C131F7B5-486C-41EF-AD74-52AEB8F98B14}" srcOrd="0" destOrd="0" parTransId="{3BBB6A5D-4392-4C04-B323-B0415A708F9A}" sibTransId="{AB7C3250-13EF-4C1F-B985-9BDABE19D0BD}"/>
    <dgm:cxn modelId="{FB9DAAA4-1306-4862-B874-EA25626DCDA5}" type="presOf" srcId="{A4B2AE4A-7014-461A-B5BA-B1B4934F8E64}" destId="{1B75C860-4460-40C3-827A-C8BF8D552C87}" srcOrd="0" destOrd="0" presId="urn:microsoft.com/office/officeart/2005/8/layout/default#1"/>
    <dgm:cxn modelId="{5C108205-BFF2-4F6E-9348-54003994E856}" srcId="{3572D56E-CA8D-4D51-9BCB-5DBF27760448}" destId="{A4B2AE4A-7014-461A-B5BA-B1B4934F8E64}" srcOrd="4" destOrd="0" parTransId="{12795180-7822-4C1C-971F-614CFBBBF989}" sibTransId="{25183557-BD16-4D9B-8B73-0F88462AAB58}"/>
    <dgm:cxn modelId="{227F3DB9-0149-44D5-9082-D8B6320EED08}" srcId="{3572D56E-CA8D-4D51-9BCB-5DBF27760448}" destId="{7687EC45-6607-4DC6-B4A5-65F8BC1236C1}" srcOrd="2" destOrd="0" parTransId="{F1DD105C-A401-4AB0-B0EF-A566629A1653}" sibTransId="{5C2872AA-BA1D-46C2-9A35-0E3DF15BE36E}"/>
    <dgm:cxn modelId="{09FCD7DD-D810-4E77-BCAD-F2E18CE4B833}" srcId="{3572D56E-CA8D-4D51-9BCB-5DBF27760448}" destId="{DF200883-E1F9-4E12-92E5-93C69C46B2F6}" srcOrd="1" destOrd="0" parTransId="{BBFFF02E-EA5B-4B2F-9942-DEB36C0BF199}" sibTransId="{74DBB08A-D6CF-4CE1-AAA2-A35002DF0432}"/>
    <dgm:cxn modelId="{3EF4529F-112E-4703-833B-A49C713E230C}" type="presOf" srcId="{9C54F712-86A6-4AA7-9460-E002D43EC146}" destId="{4C11A014-0313-42DA-A537-C8EDE0D668F6}" srcOrd="0" destOrd="0" presId="urn:microsoft.com/office/officeart/2005/8/layout/default#1"/>
    <dgm:cxn modelId="{BEB580D8-F15C-4D76-900F-8197E8A89A5A}" type="presOf" srcId="{C131F7B5-486C-41EF-AD74-52AEB8F98B14}" destId="{E7B3BEFD-F939-4206-839F-63074199E871}" srcOrd="0" destOrd="0" presId="urn:microsoft.com/office/officeart/2005/8/layout/default#1"/>
    <dgm:cxn modelId="{E7F91CC8-CBAC-4D14-A32A-CD4E229F64E8}" type="presParOf" srcId="{31E51B2F-250B-4C95-BA49-04A7205260A8}" destId="{E7B3BEFD-F939-4206-839F-63074199E871}" srcOrd="0" destOrd="0" presId="urn:microsoft.com/office/officeart/2005/8/layout/default#1"/>
    <dgm:cxn modelId="{686C1F37-387E-456A-820F-C50C9EC18B58}" type="presParOf" srcId="{31E51B2F-250B-4C95-BA49-04A7205260A8}" destId="{CD8E77E4-7E93-45C1-9712-09A03588164F}" srcOrd="1" destOrd="0" presId="urn:microsoft.com/office/officeart/2005/8/layout/default#1"/>
    <dgm:cxn modelId="{B20EEB97-F057-4216-AFCD-F20A77E8D23A}" type="presParOf" srcId="{31E51B2F-250B-4C95-BA49-04A7205260A8}" destId="{94DFAB7C-DFE4-4E5A-A7BA-C555E9302BAA}" srcOrd="2" destOrd="0" presId="urn:microsoft.com/office/officeart/2005/8/layout/default#1"/>
    <dgm:cxn modelId="{763C3819-4DB6-4DCB-87BD-A50BB5529AF0}" type="presParOf" srcId="{31E51B2F-250B-4C95-BA49-04A7205260A8}" destId="{A09D9425-B8A4-4C5D-9831-471252D0D7B6}" srcOrd="3" destOrd="0" presId="urn:microsoft.com/office/officeart/2005/8/layout/default#1"/>
    <dgm:cxn modelId="{4FB67872-C6B1-447F-B271-DCEEBB2DE522}" type="presParOf" srcId="{31E51B2F-250B-4C95-BA49-04A7205260A8}" destId="{D1C78BC6-92F2-4974-8780-3AD39CA6C885}" srcOrd="4" destOrd="0" presId="urn:microsoft.com/office/officeart/2005/8/layout/default#1"/>
    <dgm:cxn modelId="{C77CC9FF-F289-4750-97C4-76D73DBA17FB}" type="presParOf" srcId="{31E51B2F-250B-4C95-BA49-04A7205260A8}" destId="{09058DC4-EEE6-4308-9F9E-793C1777F014}" srcOrd="5" destOrd="0" presId="urn:microsoft.com/office/officeart/2005/8/layout/default#1"/>
    <dgm:cxn modelId="{F699BD0F-A2F7-4037-8359-0AA977462840}" type="presParOf" srcId="{31E51B2F-250B-4C95-BA49-04A7205260A8}" destId="{4C11A014-0313-42DA-A537-C8EDE0D668F6}" srcOrd="6" destOrd="0" presId="urn:microsoft.com/office/officeart/2005/8/layout/default#1"/>
    <dgm:cxn modelId="{496941E6-94B6-4817-9307-D766DF347226}" type="presParOf" srcId="{31E51B2F-250B-4C95-BA49-04A7205260A8}" destId="{CDE8877E-DB82-4957-BC50-CB89B2F1116B}" srcOrd="7" destOrd="0" presId="urn:microsoft.com/office/officeart/2005/8/layout/default#1"/>
    <dgm:cxn modelId="{07A2C32D-0F3E-4F86-8C83-DBA05CBD00BA}" type="presParOf" srcId="{31E51B2F-250B-4C95-BA49-04A7205260A8}" destId="{1B75C860-4460-40C3-827A-C8BF8D552C8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FF9EE4-09F6-4B20-9410-78F48204A34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058F36-9A00-4FDA-8319-6971F3BACD1D}">
      <dgm:prSet custT="1"/>
      <dgm:spPr/>
      <dgm:t>
        <a:bodyPr/>
        <a:lstStyle/>
        <a:p>
          <a:r>
            <a:rPr lang="hr-HR" sz="2400" dirty="0"/>
            <a:t>Biblija, sveta knjiga – glavni povijesni izvor</a:t>
          </a:r>
          <a:endParaRPr lang="en-US" sz="2400" dirty="0"/>
        </a:p>
      </dgm:t>
    </dgm:pt>
    <dgm:pt modelId="{A4889A4B-4C8C-416A-B1AD-64FCDDF466EA}" type="parTrans" cxnId="{AF38FA3E-14D6-48D6-8154-0C4A6A118C74}">
      <dgm:prSet/>
      <dgm:spPr/>
      <dgm:t>
        <a:bodyPr/>
        <a:lstStyle/>
        <a:p>
          <a:endParaRPr lang="en-US"/>
        </a:p>
      </dgm:t>
    </dgm:pt>
    <dgm:pt modelId="{CC203754-C03C-41B6-ADCD-B35439BB5B9F}" type="sibTrans" cxnId="{AF38FA3E-14D6-48D6-8154-0C4A6A118C74}">
      <dgm:prSet/>
      <dgm:spPr/>
      <dgm:t>
        <a:bodyPr/>
        <a:lstStyle/>
        <a:p>
          <a:endParaRPr lang="en-US"/>
        </a:p>
      </dgm:t>
    </dgm:pt>
    <dgm:pt modelId="{BC7C4986-1F6A-41F8-B2FC-77E625629BC6}">
      <dgm:prSet custT="1"/>
      <dgm:spPr/>
      <dgm:t>
        <a:bodyPr/>
        <a:lstStyle/>
        <a:p>
          <a:r>
            <a:rPr lang="hr-HR" sz="2400" dirty="0"/>
            <a:t>Deset Božjih zapovijedi, najstariji zakonik</a:t>
          </a:r>
          <a:endParaRPr lang="en-US" sz="2400" dirty="0"/>
        </a:p>
      </dgm:t>
    </dgm:pt>
    <dgm:pt modelId="{18FC22B7-D8CF-470F-AAA2-73A68978B5B4}" type="parTrans" cxnId="{6D93611C-BC65-49C6-B75D-62065F109A0F}">
      <dgm:prSet/>
      <dgm:spPr/>
      <dgm:t>
        <a:bodyPr/>
        <a:lstStyle/>
        <a:p>
          <a:endParaRPr lang="en-US"/>
        </a:p>
      </dgm:t>
    </dgm:pt>
    <dgm:pt modelId="{065ED495-7349-47BF-B883-99F4899FFF3D}" type="sibTrans" cxnId="{6D93611C-BC65-49C6-B75D-62065F109A0F}">
      <dgm:prSet/>
      <dgm:spPr/>
      <dgm:t>
        <a:bodyPr/>
        <a:lstStyle/>
        <a:p>
          <a:endParaRPr lang="en-US"/>
        </a:p>
      </dgm:t>
    </dgm:pt>
    <dgm:pt modelId="{147AC67F-FABA-410B-B51A-909100F6561B}">
      <dgm:prSet custT="1"/>
      <dgm:spPr/>
      <dgm:t>
        <a:bodyPr/>
        <a:lstStyle/>
        <a:p>
          <a:r>
            <a:rPr lang="hr-HR" sz="2400" dirty="0"/>
            <a:t>Prorok Mojsije i brdo Sinaj</a:t>
          </a:r>
          <a:endParaRPr lang="en-US" sz="2400" dirty="0"/>
        </a:p>
      </dgm:t>
    </dgm:pt>
    <dgm:pt modelId="{4E33F736-5295-4E5C-95BE-D534DCBD89EF}" type="parTrans" cxnId="{32979251-E7B7-471D-9AA3-D4DE3ABEF6F3}">
      <dgm:prSet/>
      <dgm:spPr/>
      <dgm:t>
        <a:bodyPr/>
        <a:lstStyle/>
        <a:p>
          <a:endParaRPr lang="en-US"/>
        </a:p>
      </dgm:t>
    </dgm:pt>
    <dgm:pt modelId="{8EE637AE-3890-41AD-9CE1-EAFF3116707A}" type="sibTrans" cxnId="{32979251-E7B7-471D-9AA3-D4DE3ABEF6F3}">
      <dgm:prSet/>
      <dgm:spPr/>
      <dgm:t>
        <a:bodyPr/>
        <a:lstStyle/>
        <a:p>
          <a:endParaRPr lang="en-US"/>
        </a:p>
      </dgm:t>
    </dgm:pt>
    <dgm:pt modelId="{D0B8DCB6-50A0-43DD-9ED4-C84D682B232C}">
      <dgm:prSet custT="1"/>
      <dgm:spPr/>
      <dgm:t>
        <a:bodyPr/>
        <a:lstStyle/>
        <a:p>
          <a:r>
            <a:rPr lang="hr-HR" sz="2400" dirty="0" err="1"/>
            <a:t>Jednobožci</a:t>
          </a:r>
          <a:r>
            <a:rPr lang="hr-HR" sz="2400" dirty="0"/>
            <a:t> ili monoteisti</a:t>
          </a:r>
          <a:endParaRPr lang="en-US" sz="2400" dirty="0"/>
        </a:p>
      </dgm:t>
    </dgm:pt>
    <dgm:pt modelId="{FD726FAB-3AF8-4696-8EDB-48128A2DB3C5}" type="parTrans" cxnId="{4E8D60E7-3EEC-4D69-BFEB-08A9825F9598}">
      <dgm:prSet/>
      <dgm:spPr/>
      <dgm:t>
        <a:bodyPr/>
        <a:lstStyle/>
        <a:p>
          <a:endParaRPr lang="en-US"/>
        </a:p>
      </dgm:t>
    </dgm:pt>
    <dgm:pt modelId="{32F52961-CC49-4142-904D-2825CE92CE89}" type="sibTrans" cxnId="{4E8D60E7-3EEC-4D69-BFEB-08A9825F9598}">
      <dgm:prSet/>
      <dgm:spPr/>
      <dgm:t>
        <a:bodyPr/>
        <a:lstStyle/>
        <a:p>
          <a:endParaRPr lang="en-US"/>
        </a:p>
      </dgm:t>
    </dgm:pt>
    <dgm:pt modelId="{A4FC8479-7CF0-4470-AB8B-EAA6504C68FB}">
      <dgm:prSet custT="1"/>
      <dgm:spPr/>
      <dgm:t>
        <a:bodyPr/>
        <a:lstStyle/>
        <a:p>
          <a:r>
            <a:rPr lang="hr-HR" sz="2400" dirty="0"/>
            <a:t>Bog Jahve</a:t>
          </a:r>
          <a:endParaRPr lang="en-US" sz="2400" dirty="0"/>
        </a:p>
      </dgm:t>
    </dgm:pt>
    <dgm:pt modelId="{0FCC1466-E7B1-4445-8EC6-1F5D99D503CC}" type="parTrans" cxnId="{BFDCC5CF-FADF-4062-8AB1-660689ADCA22}">
      <dgm:prSet/>
      <dgm:spPr/>
      <dgm:t>
        <a:bodyPr/>
        <a:lstStyle/>
        <a:p>
          <a:endParaRPr lang="en-US"/>
        </a:p>
      </dgm:t>
    </dgm:pt>
    <dgm:pt modelId="{B2B5CC47-5453-41F8-B7AC-E1A5ABB05034}" type="sibTrans" cxnId="{BFDCC5CF-FADF-4062-8AB1-660689ADCA22}">
      <dgm:prSet/>
      <dgm:spPr/>
      <dgm:t>
        <a:bodyPr/>
        <a:lstStyle/>
        <a:p>
          <a:endParaRPr lang="en-US"/>
        </a:p>
      </dgm:t>
    </dgm:pt>
    <dgm:pt modelId="{A55CE335-6DE3-45AD-9717-6D5A675C8AEE}">
      <dgm:prSet custT="1"/>
      <dgm:spPr/>
      <dgm:t>
        <a:bodyPr/>
        <a:lstStyle/>
        <a:p>
          <a:r>
            <a:rPr lang="hr-HR" sz="2400" dirty="0"/>
            <a:t>Tora, sveta knjiga </a:t>
          </a:r>
          <a:r>
            <a:rPr lang="hr-HR" sz="2400" dirty="0" smtClean="0"/>
            <a:t>– Petoknjižje</a:t>
          </a:r>
          <a:endParaRPr lang="en-US" sz="2400" dirty="0"/>
        </a:p>
      </dgm:t>
    </dgm:pt>
    <dgm:pt modelId="{8BD3E5AD-148B-4E93-95D5-25FEB846AC08}" type="parTrans" cxnId="{F7E5C7CE-A37E-408B-B219-62B69E30733E}">
      <dgm:prSet/>
      <dgm:spPr/>
      <dgm:t>
        <a:bodyPr/>
        <a:lstStyle/>
        <a:p>
          <a:endParaRPr lang="en-US"/>
        </a:p>
      </dgm:t>
    </dgm:pt>
    <dgm:pt modelId="{5281C094-BE25-4A7C-A762-5C3E1E4AD46A}" type="sibTrans" cxnId="{F7E5C7CE-A37E-408B-B219-62B69E30733E}">
      <dgm:prSet/>
      <dgm:spPr/>
      <dgm:t>
        <a:bodyPr/>
        <a:lstStyle/>
        <a:p>
          <a:endParaRPr lang="en-US"/>
        </a:p>
      </dgm:t>
    </dgm:pt>
    <dgm:pt modelId="{2B2645CD-5A2D-4B1C-AFDD-E32649215797}" type="pres">
      <dgm:prSet presAssocID="{4BFF9EE4-09F6-4B20-9410-78F48204A34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A97B91F-9760-466A-BA25-7B9D846FBA4F}" type="pres">
      <dgm:prSet presAssocID="{BC058F36-9A00-4FDA-8319-6971F3BACD1D}" presName="thickLine" presStyleLbl="alignNode1" presStyleIdx="0" presStyleCnt="6"/>
      <dgm:spPr/>
    </dgm:pt>
    <dgm:pt modelId="{D7E02132-6C85-4AF6-A222-015F2945B3A0}" type="pres">
      <dgm:prSet presAssocID="{BC058F36-9A00-4FDA-8319-6971F3BACD1D}" presName="horz1" presStyleCnt="0"/>
      <dgm:spPr/>
    </dgm:pt>
    <dgm:pt modelId="{9B0AE5A6-E375-4B03-86F0-D0C41AE6C99D}" type="pres">
      <dgm:prSet presAssocID="{BC058F36-9A00-4FDA-8319-6971F3BACD1D}" presName="tx1" presStyleLbl="revTx" presStyleIdx="0" presStyleCnt="6"/>
      <dgm:spPr/>
      <dgm:t>
        <a:bodyPr/>
        <a:lstStyle/>
        <a:p>
          <a:endParaRPr lang="hr-HR"/>
        </a:p>
      </dgm:t>
    </dgm:pt>
    <dgm:pt modelId="{6184F9C7-1F98-4092-B68A-4D6330B14FA4}" type="pres">
      <dgm:prSet presAssocID="{BC058F36-9A00-4FDA-8319-6971F3BACD1D}" presName="vert1" presStyleCnt="0"/>
      <dgm:spPr/>
    </dgm:pt>
    <dgm:pt modelId="{99ED2769-2E48-4F80-A14A-C67FCEACEB6A}" type="pres">
      <dgm:prSet presAssocID="{BC7C4986-1F6A-41F8-B2FC-77E625629BC6}" presName="thickLine" presStyleLbl="alignNode1" presStyleIdx="1" presStyleCnt="6"/>
      <dgm:spPr/>
    </dgm:pt>
    <dgm:pt modelId="{8CEAE059-DD1B-4579-B4BC-157891E9C34D}" type="pres">
      <dgm:prSet presAssocID="{BC7C4986-1F6A-41F8-B2FC-77E625629BC6}" presName="horz1" presStyleCnt="0"/>
      <dgm:spPr/>
    </dgm:pt>
    <dgm:pt modelId="{6EA1EBAC-E331-4F11-8A68-E9ED0D46BBAF}" type="pres">
      <dgm:prSet presAssocID="{BC7C4986-1F6A-41F8-B2FC-77E625629BC6}" presName="tx1" presStyleLbl="revTx" presStyleIdx="1" presStyleCnt="6"/>
      <dgm:spPr/>
      <dgm:t>
        <a:bodyPr/>
        <a:lstStyle/>
        <a:p>
          <a:endParaRPr lang="hr-HR"/>
        </a:p>
      </dgm:t>
    </dgm:pt>
    <dgm:pt modelId="{CD3EBFA6-D7D1-4CB9-9615-D5942773C896}" type="pres">
      <dgm:prSet presAssocID="{BC7C4986-1F6A-41F8-B2FC-77E625629BC6}" presName="vert1" presStyleCnt="0"/>
      <dgm:spPr/>
    </dgm:pt>
    <dgm:pt modelId="{DB591FA2-6CC3-4C11-8ADF-1173845042F2}" type="pres">
      <dgm:prSet presAssocID="{147AC67F-FABA-410B-B51A-909100F6561B}" presName="thickLine" presStyleLbl="alignNode1" presStyleIdx="2" presStyleCnt="6"/>
      <dgm:spPr/>
    </dgm:pt>
    <dgm:pt modelId="{6435DCE3-405A-4BAC-AD16-F02A0062BD2C}" type="pres">
      <dgm:prSet presAssocID="{147AC67F-FABA-410B-B51A-909100F6561B}" presName="horz1" presStyleCnt="0"/>
      <dgm:spPr/>
    </dgm:pt>
    <dgm:pt modelId="{8712CC80-9FC8-43EF-9284-E78E959DE229}" type="pres">
      <dgm:prSet presAssocID="{147AC67F-FABA-410B-B51A-909100F6561B}" presName="tx1" presStyleLbl="revTx" presStyleIdx="2" presStyleCnt="6"/>
      <dgm:spPr/>
      <dgm:t>
        <a:bodyPr/>
        <a:lstStyle/>
        <a:p>
          <a:endParaRPr lang="hr-HR"/>
        </a:p>
      </dgm:t>
    </dgm:pt>
    <dgm:pt modelId="{1A64E31F-CE00-4277-88E4-42DCE3888D8E}" type="pres">
      <dgm:prSet presAssocID="{147AC67F-FABA-410B-B51A-909100F6561B}" presName="vert1" presStyleCnt="0"/>
      <dgm:spPr/>
    </dgm:pt>
    <dgm:pt modelId="{84E73874-36F9-47AD-92C9-5C080F2B8D22}" type="pres">
      <dgm:prSet presAssocID="{D0B8DCB6-50A0-43DD-9ED4-C84D682B232C}" presName="thickLine" presStyleLbl="alignNode1" presStyleIdx="3" presStyleCnt="6"/>
      <dgm:spPr/>
    </dgm:pt>
    <dgm:pt modelId="{858760B0-CD46-4BEC-A453-AACCB8587CC0}" type="pres">
      <dgm:prSet presAssocID="{D0B8DCB6-50A0-43DD-9ED4-C84D682B232C}" presName="horz1" presStyleCnt="0"/>
      <dgm:spPr/>
    </dgm:pt>
    <dgm:pt modelId="{F90F16FE-21B0-4315-9206-5AFFB908E8B9}" type="pres">
      <dgm:prSet presAssocID="{D0B8DCB6-50A0-43DD-9ED4-C84D682B232C}" presName="tx1" presStyleLbl="revTx" presStyleIdx="3" presStyleCnt="6"/>
      <dgm:spPr/>
      <dgm:t>
        <a:bodyPr/>
        <a:lstStyle/>
        <a:p>
          <a:endParaRPr lang="hr-HR"/>
        </a:p>
      </dgm:t>
    </dgm:pt>
    <dgm:pt modelId="{22C57FE7-AB44-4E05-9066-E42C96B5D30A}" type="pres">
      <dgm:prSet presAssocID="{D0B8DCB6-50A0-43DD-9ED4-C84D682B232C}" presName="vert1" presStyleCnt="0"/>
      <dgm:spPr/>
    </dgm:pt>
    <dgm:pt modelId="{047C5AF9-01AF-4C0D-AC6A-627EB582A79C}" type="pres">
      <dgm:prSet presAssocID="{A4FC8479-7CF0-4470-AB8B-EAA6504C68FB}" presName="thickLine" presStyleLbl="alignNode1" presStyleIdx="4" presStyleCnt="6"/>
      <dgm:spPr/>
    </dgm:pt>
    <dgm:pt modelId="{E919DDFB-0A4E-43FD-8222-E2AB0D5562C8}" type="pres">
      <dgm:prSet presAssocID="{A4FC8479-7CF0-4470-AB8B-EAA6504C68FB}" presName="horz1" presStyleCnt="0"/>
      <dgm:spPr/>
    </dgm:pt>
    <dgm:pt modelId="{DA14B500-99FA-48CD-AFAD-5B65EC7AD3A9}" type="pres">
      <dgm:prSet presAssocID="{A4FC8479-7CF0-4470-AB8B-EAA6504C68FB}" presName="tx1" presStyleLbl="revTx" presStyleIdx="4" presStyleCnt="6"/>
      <dgm:spPr/>
      <dgm:t>
        <a:bodyPr/>
        <a:lstStyle/>
        <a:p>
          <a:endParaRPr lang="hr-HR"/>
        </a:p>
      </dgm:t>
    </dgm:pt>
    <dgm:pt modelId="{B4BC34F0-5BEB-4FC8-B8BB-2258A5DA976D}" type="pres">
      <dgm:prSet presAssocID="{A4FC8479-7CF0-4470-AB8B-EAA6504C68FB}" presName="vert1" presStyleCnt="0"/>
      <dgm:spPr/>
    </dgm:pt>
    <dgm:pt modelId="{23058330-50EC-470F-A889-6838DF491253}" type="pres">
      <dgm:prSet presAssocID="{A55CE335-6DE3-45AD-9717-6D5A675C8AEE}" presName="thickLine" presStyleLbl="alignNode1" presStyleIdx="5" presStyleCnt="6"/>
      <dgm:spPr/>
    </dgm:pt>
    <dgm:pt modelId="{D0448AA2-8A72-4202-9283-3825B93ADD18}" type="pres">
      <dgm:prSet presAssocID="{A55CE335-6DE3-45AD-9717-6D5A675C8AEE}" presName="horz1" presStyleCnt="0"/>
      <dgm:spPr/>
    </dgm:pt>
    <dgm:pt modelId="{9D6F7EFA-7645-4632-925F-BD2277F122BF}" type="pres">
      <dgm:prSet presAssocID="{A55CE335-6DE3-45AD-9717-6D5A675C8AEE}" presName="tx1" presStyleLbl="revTx" presStyleIdx="5" presStyleCnt="6"/>
      <dgm:spPr/>
      <dgm:t>
        <a:bodyPr/>
        <a:lstStyle/>
        <a:p>
          <a:endParaRPr lang="hr-HR"/>
        </a:p>
      </dgm:t>
    </dgm:pt>
    <dgm:pt modelId="{FA3F8A97-84F5-420E-8DF4-ECB9375BDE8F}" type="pres">
      <dgm:prSet presAssocID="{A55CE335-6DE3-45AD-9717-6D5A675C8AEE}" presName="vert1" presStyleCnt="0"/>
      <dgm:spPr/>
    </dgm:pt>
  </dgm:ptLst>
  <dgm:cxnLst>
    <dgm:cxn modelId="{3BAAE6B2-C73D-4672-B761-1CAFFB5BAEC3}" type="presOf" srcId="{D0B8DCB6-50A0-43DD-9ED4-C84D682B232C}" destId="{F90F16FE-21B0-4315-9206-5AFFB908E8B9}" srcOrd="0" destOrd="0" presId="urn:microsoft.com/office/officeart/2008/layout/LinedList"/>
    <dgm:cxn modelId="{E60CC29D-1D58-4CD4-97B1-CA9216FE4F83}" type="presOf" srcId="{BC7C4986-1F6A-41F8-B2FC-77E625629BC6}" destId="{6EA1EBAC-E331-4F11-8A68-E9ED0D46BBAF}" srcOrd="0" destOrd="0" presId="urn:microsoft.com/office/officeart/2008/layout/LinedList"/>
    <dgm:cxn modelId="{BFDCC5CF-FADF-4062-8AB1-660689ADCA22}" srcId="{4BFF9EE4-09F6-4B20-9410-78F48204A343}" destId="{A4FC8479-7CF0-4470-AB8B-EAA6504C68FB}" srcOrd="4" destOrd="0" parTransId="{0FCC1466-E7B1-4445-8EC6-1F5D99D503CC}" sibTransId="{B2B5CC47-5453-41F8-B7AC-E1A5ABB05034}"/>
    <dgm:cxn modelId="{A31BC11D-B951-476F-A7EF-67265995D5D4}" type="presOf" srcId="{4BFF9EE4-09F6-4B20-9410-78F48204A343}" destId="{2B2645CD-5A2D-4B1C-AFDD-E32649215797}" srcOrd="0" destOrd="0" presId="urn:microsoft.com/office/officeart/2008/layout/LinedList"/>
    <dgm:cxn modelId="{22D7D8A1-2B93-41EF-A0AF-921E1F07E6EF}" type="presOf" srcId="{A4FC8479-7CF0-4470-AB8B-EAA6504C68FB}" destId="{DA14B500-99FA-48CD-AFAD-5B65EC7AD3A9}" srcOrd="0" destOrd="0" presId="urn:microsoft.com/office/officeart/2008/layout/LinedList"/>
    <dgm:cxn modelId="{AF38FA3E-14D6-48D6-8154-0C4A6A118C74}" srcId="{4BFF9EE4-09F6-4B20-9410-78F48204A343}" destId="{BC058F36-9A00-4FDA-8319-6971F3BACD1D}" srcOrd="0" destOrd="0" parTransId="{A4889A4B-4C8C-416A-B1AD-64FCDDF466EA}" sibTransId="{CC203754-C03C-41B6-ADCD-B35439BB5B9F}"/>
    <dgm:cxn modelId="{4E8D60E7-3EEC-4D69-BFEB-08A9825F9598}" srcId="{4BFF9EE4-09F6-4B20-9410-78F48204A343}" destId="{D0B8DCB6-50A0-43DD-9ED4-C84D682B232C}" srcOrd="3" destOrd="0" parTransId="{FD726FAB-3AF8-4696-8EDB-48128A2DB3C5}" sibTransId="{32F52961-CC49-4142-904D-2825CE92CE89}"/>
    <dgm:cxn modelId="{32979251-E7B7-471D-9AA3-D4DE3ABEF6F3}" srcId="{4BFF9EE4-09F6-4B20-9410-78F48204A343}" destId="{147AC67F-FABA-410B-B51A-909100F6561B}" srcOrd="2" destOrd="0" parTransId="{4E33F736-5295-4E5C-95BE-D534DCBD89EF}" sibTransId="{8EE637AE-3890-41AD-9CE1-EAFF3116707A}"/>
    <dgm:cxn modelId="{6D93611C-BC65-49C6-B75D-62065F109A0F}" srcId="{4BFF9EE4-09F6-4B20-9410-78F48204A343}" destId="{BC7C4986-1F6A-41F8-B2FC-77E625629BC6}" srcOrd="1" destOrd="0" parTransId="{18FC22B7-D8CF-470F-AAA2-73A68978B5B4}" sibTransId="{065ED495-7349-47BF-B883-99F4899FFF3D}"/>
    <dgm:cxn modelId="{F00F36F9-BE80-4C03-8E3F-D8A2A92361A5}" type="presOf" srcId="{147AC67F-FABA-410B-B51A-909100F6561B}" destId="{8712CC80-9FC8-43EF-9284-E78E959DE229}" srcOrd="0" destOrd="0" presId="urn:microsoft.com/office/officeart/2008/layout/LinedList"/>
    <dgm:cxn modelId="{F7E5C7CE-A37E-408B-B219-62B69E30733E}" srcId="{4BFF9EE4-09F6-4B20-9410-78F48204A343}" destId="{A55CE335-6DE3-45AD-9717-6D5A675C8AEE}" srcOrd="5" destOrd="0" parTransId="{8BD3E5AD-148B-4E93-95D5-25FEB846AC08}" sibTransId="{5281C094-BE25-4A7C-A762-5C3E1E4AD46A}"/>
    <dgm:cxn modelId="{FCF02D30-9B38-4348-9209-E026D2700AEC}" type="presOf" srcId="{A55CE335-6DE3-45AD-9717-6D5A675C8AEE}" destId="{9D6F7EFA-7645-4632-925F-BD2277F122BF}" srcOrd="0" destOrd="0" presId="urn:microsoft.com/office/officeart/2008/layout/LinedList"/>
    <dgm:cxn modelId="{BF77930C-40AC-4EC5-B8AA-D0D7CA1C8024}" type="presOf" srcId="{BC058F36-9A00-4FDA-8319-6971F3BACD1D}" destId="{9B0AE5A6-E375-4B03-86F0-D0C41AE6C99D}" srcOrd="0" destOrd="0" presId="urn:microsoft.com/office/officeart/2008/layout/LinedList"/>
    <dgm:cxn modelId="{DA604E9E-7D6F-45AD-B6F6-2BE0BE7B4B33}" type="presParOf" srcId="{2B2645CD-5A2D-4B1C-AFDD-E32649215797}" destId="{4A97B91F-9760-466A-BA25-7B9D846FBA4F}" srcOrd="0" destOrd="0" presId="urn:microsoft.com/office/officeart/2008/layout/LinedList"/>
    <dgm:cxn modelId="{9AF83F54-A4F2-441D-BC4C-04CB7E940449}" type="presParOf" srcId="{2B2645CD-5A2D-4B1C-AFDD-E32649215797}" destId="{D7E02132-6C85-4AF6-A222-015F2945B3A0}" srcOrd="1" destOrd="0" presId="urn:microsoft.com/office/officeart/2008/layout/LinedList"/>
    <dgm:cxn modelId="{9AB8D5F6-93F9-49F3-8FE8-417955D958FC}" type="presParOf" srcId="{D7E02132-6C85-4AF6-A222-015F2945B3A0}" destId="{9B0AE5A6-E375-4B03-86F0-D0C41AE6C99D}" srcOrd="0" destOrd="0" presId="urn:microsoft.com/office/officeart/2008/layout/LinedList"/>
    <dgm:cxn modelId="{CB3C1B75-4549-47DC-9F2F-10527725BEB9}" type="presParOf" srcId="{D7E02132-6C85-4AF6-A222-015F2945B3A0}" destId="{6184F9C7-1F98-4092-B68A-4D6330B14FA4}" srcOrd="1" destOrd="0" presId="urn:microsoft.com/office/officeart/2008/layout/LinedList"/>
    <dgm:cxn modelId="{53EA93A4-3A8D-4435-BD34-EAE45C6CF110}" type="presParOf" srcId="{2B2645CD-5A2D-4B1C-AFDD-E32649215797}" destId="{99ED2769-2E48-4F80-A14A-C67FCEACEB6A}" srcOrd="2" destOrd="0" presId="urn:microsoft.com/office/officeart/2008/layout/LinedList"/>
    <dgm:cxn modelId="{2B30E7DD-6654-46BC-BD99-98683223B658}" type="presParOf" srcId="{2B2645CD-5A2D-4B1C-AFDD-E32649215797}" destId="{8CEAE059-DD1B-4579-B4BC-157891E9C34D}" srcOrd="3" destOrd="0" presId="urn:microsoft.com/office/officeart/2008/layout/LinedList"/>
    <dgm:cxn modelId="{3AA94E13-7EE1-4008-89FC-AE90F76FEB76}" type="presParOf" srcId="{8CEAE059-DD1B-4579-B4BC-157891E9C34D}" destId="{6EA1EBAC-E331-4F11-8A68-E9ED0D46BBAF}" srcOrd="0" destOrd="0" presId="urn:microsoft.com/office/officeart/2008/layout/LinedList"/>
    <dgm:cxn modelId="{E54BC1E6-F85F-4BD3-AB78-72076D1F23F8}" type="presParOf" srcId="{8CEAE059-DD1B-4579-B4BC-157891E9C34D}" destId="{CD3EBFA6-D7D1-4CB9-9615-D5942773C896}" srcOrd="1" destOrd="0" presId="urn:microsoft.com/office/officeart/2008/layout/LinedList"/>
    <dgm:cxn modelId="{3D704BE8-71C5-4E93-84E3-6E5F93A11585}" type="presParOf" srcId="{2B2645CD-5A2D-4B1C-AFDD-E32649215797}" destId="{DB591FA2-6CC3-4C11-8ADF-1173845042F2}" srcOrd="4" destOrd="0" presId="urn:microsoft.com/office/officeart/2008/layout/LinedList"/>
    <dgm:cxn modelId="{3EB448F2-1DBF-454A-A367-D53BB213DE87}" type="presParOf" srcId="{2B2645CD-5A2D-4B1C-AFDD-E32649215797}" destId="{6435DCE3-405A-4BAC-AD16-F02A0062BD2C}" srcOrd="5" destOrd="0" presId="urn:microsoft.com/office/officeart/2008/layout/LinedList"/>
    <dgm:cxn modelId="{79A58F9C-9E48-4303-AB11-69CE032A6AE9}" type="presParOf" srcId="{6435DCE3-405A-4BAC-AD16-F02A0062BD2C}" destId="{8712CC80-9FC8-43EF-9284-E78E959DE229}" srcOrd="0" destOrd="0" presId="urn:microsoft.com/office/officeart/2008/layout/LinedList"/>
    <dgm:cxn modelId="{BDD3EB26-E49E-4E74-8184-A9EBE561C766}" type="presParOf" srcId="{6435DCE3-405A-4BAC-AD16-F02A0062BD2C}" destId="{1A64E31F-CE00-4277-88E4-42DCE3888D8E}" srcOrd="1" destOrd="0" presId="urn:microsoft.com/office/officeart/2008/layout/LinedList"/>
    <dgm:cxn modelId="{2E21884E-0D32-40C4-9449-F5BE801E0C71}" type="presParOf" srcId="{2B2645CD-5A2D-4B1C-AFDD-E32649215797}" destId="{84E73874-36F9-47AD-92C9-5C080F2B8D22}" srcOrd="6" destOrd="0" presId="urn:microsoft.com/office/officeart/2008/layout/LinedList"/>
    <dgm:cxn modelId="{EDBF8C56-A095-4C31-934D-F9D1920E8353}" type="presParOf" srcId="{2B2645CD-5A2D-4B1C-AFDD-E32649215797}" destId="{858760B0-CD46-4BEC-A453-AACCB8587CC0}" srcOrd="7" destOrd="0" presId="urn:microsoft.com/office/officeart/2008/layout/LinedList"/>
    <dgm:cxn modelId="{F5067A66-5CA9-44DB-8BD2-B9BB352598F3}" type="presParOf" srcId="{858760B0-CD46-4BEC-A453-AACCB8587CC0}" destId="{F90F16FE-21B0-4315-9206-5AFFB908E8B9}" srcOrd="0" destOrd="0" presId="urn:microsoft.com/office/officeart/2008/layout/LinedList"/>
    <dgm:cxn modelId="{739248DA-C87E-4267-8839-25BB876BB7F8}" type="presParOf" srcId="{858760B0-CD46-4BEC-A453-AACCB8587CC0}" destId="{22C57FE7-AB44-4E05-9066-E42C96B5D30A}" srcOrd="1" destOrd="0" presId="urn:microsoft.com/office/officeart/2008/layout/LinedList"/>
    <dgm:cxn modelId="{3669B143-28BF-4776-8B29-D31F1FF13796}" type="presParOf" srcId="{2B2645CD-5A2D-4B1C-AFDD-E32649215797}" destId="{047C5AF9-01AF-4C0D-AC6A-627EB582A79C}" srcOrd="8" destOrd="0" presId="urn:microsoft.com/office/officeart/2008/layout/LinedList"/>
    <dgm:cxn modelId="{702058ED-35AD-4AE0-BBA8-7C975CD32561}" type="presParOf" srcId="{2B2645CD-5A2D-4B1C-AFDD-E32649215797}" destId="{E919DDFB-0A4E-43FD-8222-E2AB0D5562C8}" srcOrd="9" destOrd="0" presId="urn:microsoft.com/office/officeart/2008/layout/LinedList"/>
    <dgm:cxn modelId="{CEE9EE56-DF29-4DE4-8129-829B34B7A0E3}" type="presParOf" srcId="{E919DDFB-0A4E-43FD-8222-E2AB0D5562C8}" destId="{DA14B500-99FA-48CD-AFAD-5B65EC7AD3A9}" srcOrd="0" destOrd="0" presId="urn:microsoft.com/office/officeart/2008/layout/LinedList"/>
    <dgm:cxn modelId="{0CC94661-123E-4A6F-AB83-20C0209CB32D}" type="presParOf" srcId="{E919DDFB-0A4E-43FD-8222-E2AB0D5562C8}" destId="{B4BC34F0-5BEB-4FC8-B8BB-2258A5DA976D}" srcOrd="1" destOrd="0" presId="urn:microsoft.com/office/officeart/2008/layout/LinedList"/>
    <dgm:cxn modelId="{C5FE693C-49A3-4533-B908-38D420002AA3}" type="presParOf" srcId="{2B2645CD-5A2D-4B1C-AFDD-E32649215797}" destId="{23058330-50EC-470F-A889-6838DF491253}" srcOrd="10" destOrd="0" presId="urn:microsoft.com/office/officeart/2008/layout/LinedList"/>
    <dgm:cxn modelId="{AD9B5252-55FD-48B2-B4B8-DEC7027A6433}" type="presParOf" srcId="{2B2645CD-5A2D-4B1C-AFDD-E32649215797}" destId="{D0448AA2-8A72-4202-9283-3825B93ADD18}" srcOrd="11" destOrd="0" presId="urn:microsoft.com/office/officeart/2008/layout/LinedList"/>
    <dgm:cxn modelId="{6C4413B9-0409-47EA-9B9D-C7BC368795B6}" type="presParOf" srcId="{D0448AA2-8A72-4202-9283-3825B93ADD18}" destId="{9D6F7EFA-7645-4632-925F-BD2277F122BF}" srcOrd="0" destOrd="0" presId="urn:microsoft.com/office/officeart/2008/layout/LinedList"/>
    <dgm:cxn modelId="{B9C078E7-DFB7-4014-9571-A6B63F1C1B8A}" type="presParOf" srcId="{D0448AA2-8A72-4202-9283-3825B93ADD18}" destId="{FA3F8A97-84F5-420E-8DF4-ECB9375BDE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33F410-C871-4003-9588-FEA0B29C43C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2D42D2-2349-48C0-866C-0AC8945F4205}">
      <dgm:prSet custT="1"/>
      <dgm:spPr/>
      <dgm:t>
        <a:bodyPr/>
        <a:lstStyle/>
        <a:p>
          <a:r>
            <a:rPr lang="hr-HR" sz="2400" dirty="0"/>
            <a:t>Mnogoboštvo</a:t>
          </a:r>
          <a:endParaRPr lang="en-US" sz="2400" dirty="0"/>
        </a:p>
      </dgm:t>
    </dgm:pt>
    <dgm:pt modelId="{862C2647-13DD-4B09-995F-EBF973C88AAC}" type="parTrans" cxnId="{EB9F15BD-3B69-4DBC-BE10-3CF6B31CB555}">
      <dgm:prSet/>
      <dgm:spPr/>
      <dgm:t>
        <a:bodyPr/>
        <a:lstStyle/>
        <a:p>
          <a:endParaRPr lang="en-US"/>
        </a:p>
      </dgm:t>
    </dgm:pt>
    <dgm:pt modelId="{F0BCED71-8DCE-48C8-BAA6-F4AC029F701E}" type="sibTrans" cxnId="{EB9F15BD-3B69-4DBC-BE10-3CF6B31CB555}">
      <dgm:prSet/>
      <dgm:spPr/>
      <dgm:t>
        <a:bodyPr/>
        <a:lstStyle/>
        <a:p>
          <a:endParaRPr lang="en-US"/>
        </a:p>
      </dgm:t>
    </dgm:pt>
    <dgm:pt modelId="{9B086670-D801-4012-8191-A14CCEC8CCBE}">
      <dgm:prSet custT="1"/>
      <dgm:spPr/>
      <dgm:t>
        <a:bodyPr/>
        <a:lstStyle/>
        <a:p>
          <a:r>
            <a:rPr lang="hr-HR" sz="2400" dirty="0" err="1"/>
            <a:t>Zigurat</a:t>
          </a:r>
          <a:endParaRPr lang="en-US" sz="2400" dirty="0"/>
        </a:p>
      </dgm:t>
    </dgm:pt>
    <dgm:pt modelId="{418ED547-EE04-4EAA-A395-7F4B9E865355}" type="parTrans" cxnId="{74CF592D-3C48-4D06-87B5-5727CF9A3622}">
      <dgm:prSet/>
      <dgm:spPr/>
      <dgm:t>
        <a:bodyPr/>
        <a:lstStyle/>
        <a:p>
          <a:endParaRPr lang="en-US"/>
        </a:p>
      </dgm:t>
    </dgm:pt>
    <dgm:pt modelId="{5EC7D20F-ABDE-4B01-9341-7DA7262B1AA6}" type="sibTrans" cxnId="{74CF592D-3C48-4D06-87B5-5727CF9A3622}">
      <dgm:prSet/>
      <dgm:spPr/>
      <dgm:t>
        <a:bodyPr/>
        <a:lstStyle/>
        <a:p>
          <a:endParaRPr lang="en-US"/>
        </a:p>
      </dgm:t>
    </dgm:pt>
    <dgm:pt modelId="{30A451D4-7C70-4ADE-BA0D-99D9642B9CC9}">
      <dgm:prSet custT="1"/>
      <dgm:spPr/>
      <dgm:t>
        <a:bodyPr/>
        <a:lstStyle/>
        <a:p>
          <a:r>
            <a:rPr lang="hr-HR" sz="2400" dirty="0"/>
            <a:t>Demon</a:t>
          </a:r>
          <a:endParaRPr lang="en-US" sz="2400" dirty="0"/>
        </a:p>
      </dgm:t>
    </dgm:pt>
    <dgm:pt modelId="{E0363A98-09D9-4145-9600-014D69DB7AD3}" type="parTrans" cxnId="{3407A0DC-38AD-4D88-B852-577D55757271}">
      <dgm:prSet/>
      <dgm:spPr/>
      <dgm:t>
        <a:bodyPr/>
        <a:lstStyle/>
        <a:p>
          <a:endParaRPr lang="en-US"/>
        </a:p>
      </dgm:t>
    </dgm:pt>
    <dgm:pt modelId="{B25F46FD-C195-440A-982D-0CE2802050BD}" type="sibTrans" cxnId="{3407A0DC-38AD-4D88-B852-577D55757271}">
      <dgm:prSet/>
      <dgm:spPr/>
      <dgm:t>
        <a:bodyPr/>
        <a:lstStyle/>
        <a:p>
          <a:endParaRPr lang="en-US"/>
        </a:p>
      </dgm:t>
    </dgm:pt>
    <dgm:pt modelId="{78789A02-A3FB-43E8-B6E2-E3F51BD1CA9E}">
      <dgm:prSet custT="1"/>
      <dgm:spPr/>
      <dgm:t>
        <a:bodyPr/>
        <a:lstStyle/>
        <a:p>
          <a:r>
            <a:rPr lang="hr-HR" sz="2400" dirty="0"/>
            <a:t>Ritual</a:t>
          </a:r>
          <a:endParaRPr lang="en-US" sz="2400" dirty="0"/>
        </a:p>
      </dgm:t>
    </dgm:pt>
    <dgm:pt modelId="{64A39E5D-677A-4C0A-9DEC-090FB7F374D9}" type="parTrans" cxnId="{B35AF523-7035-4DFA-93D2-5CB81226A9DD}">
      <dgm:prSet/>
      <dgm:spPr/>
      <dgm:t>
        <a:bodyPr/>
        <a:lstStyle/>
        <a:p>
          <a:endParaRPr lang="en-US"/>
        </a:p>
      </dgm:t>
    </dgm:pt>
    <dgm:pt modelId="{FD990C75-FAC5-4981-A36C-AC6E35FA2F57}" type="sibTrans" cxnId="{B35AF523-7035-4DFA-93D2-5CB81226A9DD}">
      <dgm:prSet/>
      <dgm:spPr/>
      <dgm:t>
        <a:bodyPr/>
        <a:lstStyle/>
        <a:p>
          <a:endParaRPr lang="en-US"/>
        </a:p>
      </dgm:t>
    </dgm:pt>
    <dgm:pt modelId="{13C9555E-F34A-4A4C-A68E-74BA21B29003}">
      <dgm:prSet custT="1"/>
      <dgm:spPr/>
      <dgm:t>
        <a:bodyPr/>
        <a:lstStyle/>
        <a:p>
          <a:r>
            <a:rPr lang="hr-HR" sz="2400" dirty="0"/>
            <a:t>Žrtva </a:t>
          </a:r>
          <a:endParaRPr lang="en-US" sz="2400" dirty="0"/>
        </a:p>
      </dgm:t>
    </dgm:pt>
    <dgm:pt modelId="{E374E83E-4068-4BE5-9052-456DC51D8B4B}" type="parTrans" cxnId="{793108D2-9873-4BAE-BCF3-3C91951CFCF1}">
      <dgm:prSet/>
      <dgm:spPr/>
      <dgm:t>
        <a:bodyPr/>
        <a:lstStyle/>
        <a:p>
          <a:endParaRPr lang="en-US"/>
        </a:p>
      </dgm:t>
    </dgm:pt>
    <dgm:pt modelId="{4616981A-F22A-46D8-B37E-A76FE1AE15EB}" type="sibTrans" cxnId="{793108D2-9873-4BAE-BCF3-3C91951CFCF1}">
      <dgm:prSet/>
      <dgm:spPr/>
      <dgm:t>
        <a:bodyPr/>
        <a:lstStyle/>
        <a:p>
          <a:endParaRPr lang="en-US"/>
        </a:p>
      </dgm:t>
    </dgm:pt>
    <dgm:pt modelId="{E82E31E0-BF1E-47B4-B40C-ADDE5C465F6A}">
      <dgm:prSet custT="1"/>
      <dgm:spPr/>
      <dgm:t>
        <a:bodyPr/>
        <a:lstStyle/>
        <a:p>
          <a:r>
            <a:rPr lang="hr-HR" sz="2400" dirty="0"/>
            <a:t>Jednoboštvo ili monoteizam</a:t>
          </a:r>
          <a:endParaRPr lang="en-US" sz="2400" dirty="0"/>
        </a:p>
      </dgm:t>
    </dgm:pt>
    <dgm:pt modelId="{EAF06300-DC6B-427F-ACF8-1C5CA0BD9C76}" type="parTrans" cxnId="{F78390E9-FC2A-4865-B524-73480E1AFB07}">
      <dgm:prSet/>
      <dgm:spPr/>
      <dgm:t>
        <a:bodyPr/>
        <a:lstStyle/>
        <a:p>
          <a:endParaRPr lang="en-US"/>
        </a:p>
      </dgm:t>
    </dgm:pt>
    <dgm:pt modelId="{B590C2BE-E92C-417E-8C34-A109E36EE24F}" type="sibTrans" cxnId="{F78390E9-FC2A-4865-B524-73480E1AFB07}">
      <dgm:prSet/>
      <dgm:spPr/>
      <dgm:t>
        <a:bodyPr/>
        <a:lstStyle/>
        <a:p>
          <a:endParaRPr lang="en-US"/>
        </a:p>
      </dgm:t>
    </dgm:pt>
    <dgm:pt modelId="{9B1BE821-0FBC-41EB-AA80-B6B0BE90A323}" type="pres">
      <dgm:prSet presAssocID="{F833F410-C871-4003-9588-FEA0B29C43C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ED93DB9-984A-4AC1-B4A4-CE2E8892B4FF}" type="pres">
      <dgm:prSet presAssocID="{A72D42D2-2349-48C0-866C-0AC8945F4205}" presName="thickLine" presStyleLbl="alignNode1" presStyleIdx="0" presStyleCnt="6"/>
      <dgm:spPr/>
    </dgm:pt>
    <dgm:pt modelId="{949CDB5F-B5D5-435D-B408-44ACB3FDBF5B}" type="pres">
      <dgm:prSet presAssocID="{A72D42D2-2349-48C0-866C-0AC8945F4205}" presName="horz1" presStyleCnt="0"/>
      <dgm:spPr/>
    </dgm:pt>
    <dgm:pt modelId="{1097C67B-1F7A-442E-81AB-236818BAABE5}" type="pres">
      <dgm:prSet presAssocID="{A72D42D2-2349-48C0-866C-0AC8945F4205}" presName="tx1" presStyleLbl="revTx" presStyleIdx="0" presStyleCnt="6" custLinFactNeighborX="9" custLinFactNeighborY="-21"/>
      <dgm:spPr/>
      <dgm:t>
        <a:bodyPr/>
        <a:lstStyle/>
        <a:p>
          <a:endParaRPr lang="hr-HR"/>
        </a:p>
      </dgm:t>
    </dgm:pt>
    <dgm:pt modelId="{551470B9-53E7-4131-B0F7-4B13BA00C16E}" type="pres">
      <dgm:prSet presAssocID="{A72D42D2-2349-48C0-866C-0AC8945F4205}" presName="vert1" presStyleCnt="0"/>
      <dgm:spPr/>
    </dgm:pt>
    <dgm:pt modelId="{C2B94D23-0520-437E-9A4C-654C90043EA7}" type="pres">
      <dgm:prSet presAssocID="{9B086670-D801-4012-8191-A14CCEC8CCBE}" presName="thickLine" presStyleLbl="alignNode1" presStyleIdx="1" presStyleCnt="6"/>
      <dgm:spPr/>
    </dgm:pt>
    <dgm:pt modelId="{54372AB2-BFD3-4C8F-85AD-19F04105C325}" type="pres">
      <dgm:prSet presAssocID="{9B086670-D801-4012-8191-A14CCEC8CCBE}" presName="horz1" presStyleCnt="0"/>
      <dgm:spPr/>
    </dgm:pt>
    <dgm:pt modelId="{1DD5DD18-69C1-4CB0-B976-D9AA15A1058A}" type="pres">
      <dgm:prSet presAssocID="{9B086670-D801-4012-8191-A14CCEC8CCBE}" presName="tx1" presStyleLbl="revTx" presStyleIdx="1" presStyleCnt="6"/>
      <dgm:spPr/>
      <dgm:t>
        <a:bodyPr/>
        <a:lstStyle/>
        <a:p>
          <a:endParaRPr lang="hr-HR"/>
        </a:p>
      </dgm:t>
    </dgm:pt>
    <dgm:pt modelId="{473D158F-51DF-4DE9-AF23-BBC77F708FBF}" type="pres">
      <dgm:prSet presAssocID="{9B086670-D801-4012-8191-A14CCEC8CCBE}" presName="vert1" presStyleCnt="0"/>
      <dgm:spPr/>
    </dgm:pt>
    <dgm:pt modelId="{EF402E30-057B-4DE0-A90F-EC47FC787A95}" type="pres">
      <dgm:prSet presAssocID="{30A451D4-7C70-4ADE-BA0D-99D9642B9CC9}" presName="thickLine" presStyleLbl="alignNode1" presStyleIdx="2" presStyleCnt="6"/>
      <dgm:spPr/>
    </dgm:pt>
    <dgm:pt modelId="{3F7E6616-F88B-4CA9-BE77-013AFA3BAEB6}" type="pres">
      <dgm:prSet presAssocID="{30A451D4-7C70-4ADE-BA0D-99D9642B9CC9}" presName="horz1" presStyleCnt="0"/>
      <dgm:spPr/>
    </dgm:pt>
    <dgm:pt modelId="{D5C86D4B-CC2C-4809-B551-74D3078C2549}" type="pres">
      <dgm:prSet presAssocID="{30A451D4-7C70-4ADE-BA0D-99D9642B9CC9}" presName="tx1" presStyleLbl="revTx" presStyleIdx="2" presStyleCnt="6"/>
      <dgm:spPr/>
      <dgm:t>
        <a:bodyPr/>
        <a:lstStyle/>
        <a:p>
          <a:endParaRPr lang="hr-HR"/>
        </a:p>
      </dgm:t>
    </dgm:pt>
    <dgm:pt modelId="{89053E16-FB3B-4295-8574-18E7B0210D04}" type="pres">
      <dgm:prSet presAssocID="{30A451D4-7C70-4ADE-BA0D-99D9642B9CC9}" presName="vert1" presStyleCnt="0"/>
      <dgm:spPr/>
    </dgm:pt>
    <dgm:pt modelId="{12CE1BEA-2E1B-4837-8A8D-90F8A271A5C0}" type="pres">
      <dgm:prSet presAssocID="{78789A02-A3FB-43E8-B6E2-E3F51BD1CA9E}" presName="thickLine" presStyleLbl="alignNode1" presStyleIdx="3" presStyleCnt="6"/>
      <dgm:spPr/>
    </dgm:pt>
    <dgm:pt modelId="{6E1824A4-D0FF-4D26-BD07-B8B599D30DD1}" type="pres">
      <dgm:prSet presAssocID="{78789A02-A3FB-43E8-B6E2-E3F51BD1CA9E}" presName="horz1" presStyleCnt="0"/>
      <dgm:spPr/>
    </dgm:pt>
    <dgm:pt modelId="{67EFAFF0-9EBF-446D-A16E-20F19D2D9BC6}" type="pres">
      <dgm:prSet presAssocID="{78789A02-A3FB-43E8-B6E2-E3F51BD1CA9E}" presName="tx1" presStyleLbl="revTx" presStyleIdx="3" presStyleCnt="6"/>
      <dgm:spPr/>
      <dgm:t>
        <a:bodyPr/>
        <a:lstStyle/>
        <a:p>
          <a:endParaRPr lang="hr-HR"/>
        </a:p>
      </dgm:t>
    </dgm:pt>
    <dgm:pt modelId="{76E7B761-922C-497D-9E4B-D682DC6360AD}" type="pres">
      <dgm:prSet presAssocID="{78789A02-A3FB-43E8-B6E2-E3F51BD1CA9E}" presName="vert1" presStyleCnt="0"/>
      <dgm:spPr/>
    </dgm:pt>
    <dgm:pt modelId="{5ABD9761-C64D-41A8-A4FC-E17A985629E6}" type="pres">
      <dgm:prSet presAssocID="{13C9555E-F34A-4A4C-A68E-74BA21B29003}" presName="thickLine" presStyleLbl="alignNode1" presStyleIdx="4" presStyleCnt="6"/>
      <dgm:spPr/>
    </dgm:pt>
    <dgm:pt modelId="{777F9BE3-5AC6-4681-893F-9420AC02F2CB}" type="pres">
      <dgm:prSet presAssocID="{13C9555E-F34A-4A4C-A68E-74BA21B29003}" presName="horz1" presStyleCnt="0"/>
      <dgm:spPr/>
    </dgm:pt>
    <dgm:pt modelId="{B392B48C-DD4A-440B-B9C7-72328A1D4684}" type="pres">
      <dgm:prSet presAssocID="{13C9555E-F34A-4A4C-A68E-74BA21B29003}" presName="tx1" presStyleLbl="revTx" presStyleIdx="4" presStyleCnt="6"/>
      <dgm:spPr/>
      <dgm:t>
        <a:bodyPr/>
        <a:lstStyle/>
        <a:p>
          <a:endParaRPr lang="hr-HR"/>
        </a:p>
      </dgm:t>
    </dgm:pt>
    <dgm:pt modelId="{2DAC7441-DD72-4D65-B85A-6155A20CBEFF}" type="pres">
      <dgm:prSet presAssocID="{13C9555E-F34A-4A4C-A68E-74BA21B29003}" presName="vert1" presStyleCnt="0"/>
      <dgm:spPr/>
    </dgm:pt>
    <dgm:pt modelId="{1D8F9B73-75EF-4D7E-A93C-D73EE9ACD97C}" type="pres">
      <dgm:prSet presAssocID="{E82E31E0-BF1E-47B4-B40C-ADDE5C465F6A}" presName="thickLine" presStyleLbl="alignNode1" presStyleIdx="5" presStyleCnt="6"/>
      <dgm:spPr/>
    </dgm:pt>
    <dgm:pt modelId="{2DA71AAD-ED21-4A62-917B-038149BB4CCD}" type="pres">
      <dgm:prSet presAssocID="{E82E31E0-BF1E-47B4-B40C-ADDE5C465F6A}" presName="horz1" presStyleCnt="0"/>
      <dgm:spPr/>
    </dgm:pt>
    <dgm:pt modelId="{931D7BAA-5D82-439A-B56C-1E2918BE711A}" type="pres">
      <dgm:prSet presAssocID="{E82E31E0-BF1E-47B4-B40C-ADDE5C465F6A}" presName="tx1" presStyleLbl="revTx" presStyleIdx="5" presStyleCnt="6"/>
      <dgm:spPr/>
      <dgm:t>
        <a:bodyPr/>
        <a:lstStyle/>
        <a:p>
          <a:endParaRPr lang="hr-HR"/>
        </a:p>
      </dgm:t>
    </dgm:pt>
    <dgm:pt modelId="{39A753DD-1288-4697-89E0-6BB9ED846059}" type="pres">
      <dgm:prSet presAssocID="{E82E31E0-BF1E-47B4-B40C-ADDE5C465F6A}" presName="vert1" presStyleCnt="0"/>
      <dgm:spPr/>
    </dgm:pt>
  </dgm:ptLst>
  <dgm:cxnLst>
    <dgm:cxn modelId="{F1D3E048-762E-4CC0-81ED-EEF072E6E98C}" type="presOf" srcId="{13C9555E-F34A-4A4C-A68E-74BA21B29003}" destId="{B392B48C-DD4A-440B-B9C7-72328A1D4684}" srcOrd="0" destOrd="0" presId="urn:microsoft.com/office/officeart/2008/layout/LinedList"/>
    <dgm:cxn modelId="{FF546C38-DD73-4C96-9FD8-6F5E9F5CC792}" type="presOf" srcId="{E82E31E0-BF1E-47B4-B40C-ADDE5C465F6A}" destId="{931D7BAA-5D82-439A-B56C-1E2918BE711A}" srcOrd="0" destOrd="0" presId="urn:microsoft.com/office/officeart/2008/layout/LinedList"/>
    <dgm:cxn modelId="{64AC9A7E-32FF-4812-A657-632D9DB62DBE}" type="presOf" srcId="{78789A02-A3FB-43E8-B6E2-E3F51BD1CA9E}" destId="{67EFAFF0-9EBF-446D-A16E-20F19D2D9BC6}" srcOrd="0" destOrd="0" presId="urn:microsoft.com/office/officeart/2008/layout/LinedList"/>
    <dgm:cxn modelId="{EB9F15BD-3B69-4DBC-BE10-3CF6B31CB555}" srcId="{F833F410-C871-4003-9588-FEA0B29C43CF}" destId="{A72D42D2-2349-48C0-866C-0AC8945F4205}" srcOrd="0" destOrd="0" parTransId="{862C2647-13DD-4B09-995F-EBF973C88AAC}" sibTransId="{F0BCED71-8DCE-48C8-BAA6-F4AC029F701E}"/>
    <dgm:cxn modelId="{969673F5-A231-47F6-AFEA-CE440FFBFCCE}" type="presOf" srcId="{30A451D4-7C70-4ADE-BA0D-99D9642B9CC9}" destId="{D5C86D4B-CC2C-4809-B551-74D3078C2549}" srcOrd="0" destOrd="0" presId="urn:microsoft.com/office/officeart/2008/layout/LinedList"/>
    <dgm:cxn modelId="{F78390E9-FC2A-4865-B524-73480E1AFB07}" srcId="{F833F410-C871-4003-9588-FEA0B29C43CF}" destId="{E82E31E0-BF1E-47B4-B40C-ADDE5C465F6A}" srcOrd="5" destOrd="0" parTransId="{EAF06300-DC6B-427F-ACF8-1C5CA0BD9C76}" sibTransId="{B590C2BE-E92C-417E-8C34-A109E36EE24F}"/>
    <dgm:cxn modelId="{3407A0DC-38AD-4D88-B852-577D55757271}" srcId="{F833F410-C871-4003-9588-FEA0B29C43CF}" destId="{30A451D4-7C70-4ADE-BA0D-99D9642B9CC9}" srcOrd="2" destOrd="0" parTransId="{E0363A98-09D9-4145-9600-014D69DB7AD3}" sibTransId="{B25F46FD-C195-440A-982D-0CE2802050BD}"/>
    <dgm:cxn modelId="{A1CFBAE9-C5A2-4ACA-B933-996AEEB2BA3E}" type="presOf" srcId="{A72D42D2-2349-48C0-866C-0AC8945F4205}" destId="{1097C67B-1F7A-442E-81AB-236818BAABE5}" srcOrd="0" destOrd="0" presId="urn:microsoft.com/office/officeart/2008/layout/LinedList"/>
    <dgm:cxn modelId="{3086D935-4A8D-4BC5-A6D6-8B1D27EAF849}" type="presOf" srcId="{9B086670-D801-4012-8191-A14CCEC8CCBE}" destId="{1DD5DD18-69C1-4CB0-B976-D9AA15A1058A}" srcOrd="0" destOrd="0" presId="urn:microsoft.com/office/officeart/2008/layout/LinedList"/>
    <dgm:cxn modelId="{793108D2-9873-4BAE-BCF3-3C91951CFCF1}" srcId="{F833F410-C871-4003-9588-FEA0B29C43CF}" destId="{13C9555E-F34A-4A4C-A68E-74BA21B29003}" srcOrd="4" destOrd="0" parTransId="{E374E83E-4068-4BE5-9052-456DC51D8B4B}" sibTransId="{4616981A-F22A-46D8-B37E-A76FE1AE15EB}"/>
    <dgm:cxn modelId="{315AB88C-4ABE-4616-B253-6A19EA364AD5}" type="presOf" srcId="{F833F410-C871-4003-9588-FEA0B29C43CF}" destId="{9B1BE821-0FBC-41EB-AA80-B6B0BE90A323}" srcOrd="0" destOrd="0" presId="urn:microsoft.com/office/officeart/2008/layout/LinedList"/>
    <dgm:cxn modelId="{74CF592D-3C48-4D06-87B5-5727CF9A3622}" srcId="{F833F410-C871-4003-9588-FEA0B29C43CF}" destId="{9B086670-D801-4012-8191-A14CCEC8CCBE}" srcOrd="1" destOrd="0" parTransId="{418ED547-EE04-4EAA-A395-7F4B9E865355}" sibTransId="{5EC7D20F-ABDE-4B01-9341-7DA7262B1AA6}"/>
    <dgm:cxn modelId="{B35AF523-7035-4DFA-93D2-5CB81226A9DD}" srcId="{F833F410-C871-4003-9588-FEA0B29C43CF}" destId="{78789A02-A3FB-43E8-B6E2-E3F51BD1CA9E}" srcOrd="3" destOrd="0" parTransId="{64A39E5D-677A-4C0A-9DEC-090FB7F374D9}" sibTransId="{FD990C75-FAC5-4981-A36C-AC6E35FA2F57}"/>
    <dgm:cxn modelId="{74B76B0F-36C0-49C0-9DD8-9317E1B10850}" type="presParOf" srcId="{9B1BE821-0FBC-41EB-AA80-B6B0BE90A323}" destId="{4ED93DB9-984A-4AC1-B4A4-CE2E8892B4FF}" srcOrd="0" destOrd="0" presId="urn:microsoft.com/office/officeart/2008/layout/LinedList"/>
    <dgm:cxn modelId="{EE4B24EF-E6A0-4F70-A164-9C3E3BECEDAB}" type="presParOf" srcId="{9B1BE821-0FBC-41EB-AA80-B6B0BE90A323}" destId="{949CDB5F-B5D5-435D-B408-44ACB3FDBF5B}" srcOrd="1" destOrd="0" presId="urn:microsoft.com/office/officeart/2008/layout/LinedList"/>
    <dgm:cxn modelId="{C3259580-3B12-48FC-BF2A-1674C46F07CA}" type="presParOf" srcId="{949CDB5F-B5D5-435D-B408-44ACB3FDBF5B}" destId="{1097C67B-1F7A-442E-81AB-236818BAABE5}" srcOrd="0" destOrd="0" presId="urn:microsoft.com/office/officeart/2008/layout/LinedList"/>
    <dgm:cxn modelId="{9CC3AC53-C986-4D1A-B30C-DD2ECD25D7DB}" type="presParOf" srcId="{949CDB5F-B5D5-435D-B408-44ACB3FDBF5B}" destId="{551470B9-53E7-4131-B0F7-4B13BA00C16E}" srcOrd="1" destOrd="0" presId="urn:microsoft.com/office/officeart/2008/layout/LinedList"/>
    <dgm:cxn modelId="{FE1192A2-4C9E-494C-92B1-3B3E1DEB9D79}" type="presParOf" srcId="{9B1BE821-0FBC-41EB-AA80-B6B0BE90A323}" destId="{C2B94D23-0520-437E-9A4C-654C90043EA7}" srcOrd="2" destOrd="0" presId="urn:microsoft.com/office/officeart/2008/layout/LinedList"/>
    <dgm:cxn modelId="{325CF6A3-3855-40B0-BF0B-91FCDEF69BAA}" type="presParOf" srcId="{9B1BE821-0FBC-41EB-AA80-B6B0BE90A323}" destId="{54372AB2-BFD3-4C8F-85AD-19F04105C325}" srcOrd="3" destOrd="0" presId="urn:microsoft.com/office/officeart/2008/layout/LinedList"/>
    <dgm:cxn modelId="{5A6F7A26-027B-423A-AC91-771CE1152F27}" type="presParOf" srcId="{54372AB2-BFD3-4C8F-85AD-19F04105C325}" destId="{1DD5DD18-69C1-4CB0-B976-D9AA15A1058A}" srcOrd="0" destOrd="0" presId="urn:microsoft.com/office/officeart/2008/layout/LinedList"/>
    <dgm:cxn modelId="{72727908-479D-4411-A16F-E88931D02FBF}" type="presParOf" srcId="{54372AB2-BFD3-4C8F-85AD-19F04105C325}" destId="{473D158F-51DF-4DE9-AF23-BBC77F708FBF}" srcOrd="1" destOrd="0" presId="urn:microsoft.com/office/officeart/2008/layout/LinedList"/>
    <dgm:cxn modelId="{AFE8E098-A693-43CF-A155-27FC5AA2ADB7}" type="presParOf" srcId="{9B1BE821-0FBC-41EB-AA80-B6B0BE90A323}" destId="{EF402E30-057B-4DE0-A90F-EC47FC787A95}" srcOrd="4" destOrd="0" presId="urn:microsoft.com/office/officeart/2008/layout/LinedList"/>
    <dgm:cxn modelId="{6A055287-435F-40C3-8352-598B07DF802D}" type="presParOf" srcId="{9B1BE821-0FBC-41EB-AA80-B6B0BE90A323}" destId="{3F7E6616-F88B-4CA9-BE77-013AFA3BAEB6}" srcOrd="5" destOrd="0" presId="urn:microsoft.com/office/officeart/2008/layout/LinedList"/>
    <dgm:cxn modelId="{F2019406-AF95-4B2B-B561-BDFA564AAEE7}" type="presParOf" srcId="{3F7E6616-F88B-4CA9-BE77-013AFA3BAEB6}" destId="{D5C86D4B-CC2C-4809-B551-74D3078C2549}" srcOrd="0" destOrd="0" presId="urn:microsoft.com/office/officeart/2008/layout/LinedList"/>
    <dgm:cxn modelId="{D47D6F66-AD8E-4DF1-A000-9CADAF1CFD92}" type="presParOf" srcId="{3F7E6616-F88B-4CA9-BE77-013AFA3BAEB6}" destId="{89053E16-FB3B-4295-8574-18E7B0210D04}" srcOrd="1" destOrd="0" presId="urn:microsoft.com/office/officeart/2008/layout/LinedList"/>
    <dgm:cxn modelId="{F06DFB0C-ACC9-4700-AD73-96C56F76B6AD}" type="presParOf" srcId="{9B1BE821-0FBC-41EB-AA80-B6B0BE90A323}" destId="{12CE1BEA-2E1B-4837-8A8D-90F8A271A5C0}" srcOrd="6" destOrd="0" presId="urn:microsoft.com/office/officeart/2008/layout/LinedList"/>
    <dgm:cxn modelId="{EAB97637-058A-4717-8017-468EA9804B5E}" type="presParOf" srcId="{9B1BE821-0FBC-41EB-AA80-B6B0BE90A323}" destId="{6E1824A4-D0FF-4D26-BD07-B8B599D30DD1}" srcOrd="7" destOrd="0" presId="urn:microsoft.com/office/officeart/2008/layout/LinedList"/>
    <dgm:cxn modelId="{7518A9F6-7942-4764-89D9-0E455D56DD42}" type="presParOf" srcId="{6E1824A4-D0FF-4D26-BD07-B8B599D30DD1}" destId="{67EFAFF0-9EBF-446D-A16E-20F19D2D9BC6}" srcOrd="0" destOrd="0" presId="urn:microsoft.com/office/officeart/2008/layout/LinedList"/>
    <dgm:cxn modelId="{4CE73559-8CD9-40F5-879A-D7EF741A9658}" type="presParOf" srcId="{6E1824A4-D0FF-4D26-BD07-B8B599D30DD1}" destId="{76E7B761-922C-497D-9E4B-D682DC6360AD}" srcOrd="1" destOrd="0" presId="urn:microsoft.com/office/officeart/2008/layout/LinedList"/>
    <dgm:cxn modelId="{DE302D8C-CDA7-49B5-B004-12E24D8BB1D9}" type="presParOf" srcId="{9B1BE821-0FBC-41EB-AA80-B6B0BE90A323}" destId="{5ABD9761-C64D-41A8-A4FC-E17A985629E6}" srcOrd="8" destOrd="0" presId="urn:microsoft.com/office/officeart/2008/layout/LinedList"/>
    <dgm:cxn modelId="{6735D51D-6124-43CF-8DD5-68FBE09B067E}" type="presParOf" srcId="{9B1BE821-0FBC-41EB-AA80-B6B0BE90A323}" destId="{777F9BE3-5AC6-4681-893F-9420AC02F2CB}" srcOrd="9" destOrd="0" presId="urn:microsoft.com/office/officeart/2008/layout/LinedList"/>
    <dgm:cxn modelId="{8FEEB872-1F2C-4074-9F78-8EA3DEE5CB35}" type="presParOf" srcId="{777F9BE3-5AC6-4681-893F-9420AC02F2CB}" destId="{B392B48C-DD4A-440B-B9C7-72328A1D4684}" srcOrd="0" destOrd="0" presId="urn:microsoft.com/office/officeart/2008/layout/LinedList"/>
    <dgm:cxn modelId="{799106E0-5F8D-4E05-8E11-55B4D959976F}" type="presParOf" srcId="{777F9BE3-5AC6-4681-893F-9420AC02F2CB}" destId="{2DAC7441-DD72-4D65-B85A-6155A20CBEFF}" srcOrd="1" destOrd="0" presId="urn:microsoft.com/office/officeart/2008/layout/LinedList"/>
    <dgm:cxn modelId="{212AABD6-5B46-473F-AB83-58991C164AE1}" type="presParOf" srcId="{9B1BE821-0FBC-41EB-AA80-B6B0BE90A323}" destId="{1D8F9B73-75EF-4D7E-A93C-D73EE9ACD97C}" srcOrd="10" destOrd="0" presId="urn:microsoft.com/office/officeart/2008/layout/LinedList"/>
    <dgm:cxn modelId="{A037C33E-054B-4DC4-AF2B-401494AE1B6D}" type="presParOf" srcId="{9B1BE821-0FBC-41EB-AA80-B6B0BE90A323}" destId="{2DA71AAD-ED21-4A62-917B-038149BB4CCD}" srcOrd="11" destOrd="0" presId="urn:microsoft.com/office/officeart/2008/layout/LinedList"/>
    <dgm:cxn modelId="{40C065E6-00C0-4A38-AEFC-083A2BA2884C}" type="presParOf" srcId="{2DA71AAD-ED21-4A62-917B-038149BB4CCD}" destId="{931D7BAA-5D82-439A-B56C-1E2918BE711A}" srcOrd="0" destOrd="0" presId="urn:microsoft.com/office/officeart/2008/layout/LinedList"/>
    <dgm:cxn modelId="{470D56F3-5234-4500-8558-333046345C88}" type="presParOf" srcId="{2DA71AAD-ED21-4A62-917B-038149BB4CCD}" destId="{39A753DD-1288-4697-89E0-6BB9ED8460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B7B72-FD21-4405-9DE8-28349A44FDD6}">
      <dsp:nvSpPr>
        <dsp:cNvPr id="0" name=""/>
        <dsp:cNvSpPr/>
      </dsp:nvSpPr>
      <dsp:spPr>
        <a:xfrm>
          <a:off x="0" y="467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5C754-EE32-44CA-AD97-019AF07D2050}">
      <dsp:nvSpPr>
        <dsp:cNvPr id="0" name=""/>
        <dsp:cNvSpPr/>
      </dsp:nvSpPr>
      <dsp:spPr>
        <a:xfrm>
          <a:off x="0" y="467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Mnogoboštvo</a:t>
          </a:r>
          <a:endParaRPr lang="en-US" sz="2400" kern="1200" dirty="0"/>
        </a:p>
      </dsp:txBody>
      <dsp:txXfrm>
        <a:off x="0" y="467"/>
        <a:ext cx="4869656" cy="765623"/>
      </dsp:txXfrm>
    </dsp:sp>
    <dsp:sp modelId="{B624C457-5360-4E9F-A7F6-D0BF715DCA1D}">
      <dsp:nvSpPr>
        <dsp:cNvPr id="0" name=""/>
        <dsp:cNvSpPr/>
      </dsp:nvSpPr>
      <dsp:spPr>
        <a:xfrm>
          <a:off x="0" y="766090"/>
          <a:ext cx="4869656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49FF2-1D18-4CC7-9C78-CF9B12D87F56}">
      <dsp:nvSpPr>
        <dsp:cNvPr id="0" name=""/>
        <dsp:cNvSpPr/>
      </dsp:nvSpPr>
      <dsp:spPr>
        <a:xfrm>
          <a:off x="0" y="766090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Bogovi stvoritelji i zaštitnici</a:t>
          </a:r>
          <a:endParaRPr lang="en-US" sz="2400" kern="1200" dirty="0"/>
        </a:p>
      </dsp:txBody>
      <dsp:txXfrm>
        <a:off x="0" y="766090"/>
        <a:ext cx="4869656" cy="765623"/>
      </dsp:txXfrm>
    </dsp:sp>
    <dsp:sp modelId="{2F05643D-2F3C-473E-A4A0-822FEE466CE7}">
      <dsp:nvSpPr>
        <dsp:cNvPr id="0" name=""/>
        <dsp:cNvSpPr/>
      </dsp:nvSpPr>
      <dsp:spPr>
        <a:xfrm>
          <a:off x="0" y="153171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57A59-AF61-43FD-B8C8-7D54E5FF18B7}">
      <dsp:nvSpPr>
        <dsp:cNvPr id="0" name=""/>
        <dsp:cNvSpPr/>
      </dsp:nvSpPr>
      <dsp:spPr>
        <a:xfrm>
          <a:off x="0" y="1531713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Brojni narodi i različiti bogovi</a:t>
          </a:r>
          <a:endParaRPr lang="en-US" sz="2400" kern="1200" dirty="0"/>
        </a:p>
      </dsp:txBody>
      <dsp:txXfrm>
        <a:off x="0" y="1531713"/>
        <a:ext cx="4869656" cy="765623"/>
      </dsp:txXfrm>
    </dsp:sp>
    <dsp:sp modelId="{01F4634C-AC31-41C1-AC58-AE42EEDD066B}">
      <dsp:nvSpPr>
        <dsp:cNvPr id="0" name=""/>
        <dsp:cNvSpPr/>
      </dsp:nvSpPr>
      <dsp:spPr>
        <a:xfrm>
          <a:off x="0" y="2297336"/>
          <a:ext cx="4869656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B5001-E514-4245-B763-EADD2F882D61}">
      <dsp:nvSpPr>
        <dsp:cNvPr id="0" name=""/>
        <dsp:cNvSpPr/>
      </dsp:nvSpPr>
      <dsp:spPr>
        <a:xfrm>
          <a:off x="0" y="2297336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Gradnja hramova</a:t>
          </a:r>
          <a:endParaRPr lang="en-US" sz="2400" kern="1200" dirty="0"/>
        </a:p>
      </dsp:txBody>
      <dsp:txXfrm>
        <a:off x="0" y="2297336"/>
        <a:ext cx="4869656" cy="765623"/>
      </dsp:txXfrm>
    </dsp:sp>
    <dsp:sp modelId="{81849219-966D-4D32-84AE-8E56F814E45A}">
      <dsp:nvSpPr>
        <dsp:cNvPr id="0" name=""/>
        <dsp:cNvSpPr/>
      </dsp:nvSpPr>
      <dsp:spPr>
        <a:xfrm>
          <a:off x="0" y="306295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ABC49-F590-4542-9FB1-8F7A36422C26}">
      <dsp:nvSpPr>
        <dsp:cNvPr id="0" name=""/>
        <dsp:cNvSpPr/>
      </dsp:nvSpPr>
      <dsp:spPr>
        <a:xfrm>
          <a:off x="0" y="3062959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Svećenici, posrednici između bogova i ljudi</a:t>
          </a:r>
          <a:endParaRPr lang="en-US" sz="2400" kern="1200" dirty="0"/>
        </a:p>
      </dsp:txBody>
      <dsp:txXfrm>
        <a:off x="0" y="3062959"/>
        <a:ext cx="4869656" cy="765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85281-2A28-4D5E-B4C0-40BA8C272DF7}">
      <dsp:nvSpPr>
        <dsp:cNvPr id="0" name=""/>
        <dsp:cNvSpPr/>
      </dsp:nvSpPr>
      <dsp:spPr>
        <a:xfrm>
          <a:off x="0" y="265478"/>
          <a:ext cx="5720520" cy="5176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Sumerani mnogobošci</a:t>
          </a:r>
          <a:endParaRPr lang="en-US" sz="2400" kern="1200" dirty="0"/>
        </a:p>
      </dsp:txBody>
      <dsp:txXfrm>
        <a:off x="0" y="265478"/>
        <a:ext cx="5720520" cy="517679"/>
      </dsp:txXfrm>
    </dsp:sp>
    <dsp:sp modelId="{D4412FFE-8AA6-4FFD-91C9-05F96A253984}">
      <dsp:nvSpPr>
        <dsp:cNvPr id="0" name=""/>
        <dsp:cNvSpPr/>
      </dsp:nvSpPr>
      <dsp:spPr>
        <a:xfrm>
          <a:off x="0" y="792115"/>
          <a:ext cx="5720520" cy="517679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Bogovi i božice, demoni, čudovišta</a:t>
          </a:r>
          <a:endParaRPr lang="en-US" sz="2400" kern="1200" dirty="0"/>
        </a:p>
      </dsp:txBody>
      <dsp:txXfrm>
        <a:off x="0" y="792115"/>
        <a:ext cx="5720520" cy="517679"/>
      </dsp:txXfrm>
    </dsp:sp>
    <dsp:sp modelId="{435B64C9-B1BC-419C-B73C-9EE72E227FC4}">
      <dsp:nvSpPr>
        <dsp:cNvPr id="0" name=""/>
        <dsp:cNvSpPr/>
      </dsp:nvSpPr>
      <dsp:spPr>
        <a:xfrm>
          <a:off x="0" y="1318752"/>
          <a:ext cx="5720520" cy="5176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Svemir zatvorena kupola okružena oceanom</a:t>
          </a:r>
          <a:endParaRPr lang="en-US" sz="2400" kern="1200" dirty="0"/>
        </a:p>
      </dsp:txBody>
      <dsp:txXfrm>
        <a:off x="0" y="1318752"/>
        <a:ext cx="5720520" cy="517679"/>
      </dsp:txXfrm>
    </dsp:sp>
    <dsp:sp modelId="{1C55BADE-4577-4792-B440-E2AE00F3B950}">
      <dsp:nvSpPr>
        <dsp:cNvPr id="0" name=""/>
        <dsp:cNvSpPr/>
      </dsp:nvSpPr>
      <dsp:spPr>
        <a:xfrm>
          <a:off x="0" y="1845390"/>
          <a:ext cx="5720520" cy="51767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Nebo, zemlja i podzemni svijet</a:t>
          </a:r>
          <a:endParaRPr lang="en-US" sz="2400" kern="1200" dirty="0"/>
        </a:p>
      </dsp:txBody>
      <dsp:txXfrm>
        <a:off x="0" y="1845390"/>
        <a:ext cx="5720520" cy="517679"/>
      </dsp:txXfrm>
    </dsp:sp>
    <dsp:sp modelId="{E30CFA8A-91BF-4FA5-97DC-9D0ED5B513D5}">
      <dsp:nvSpPr>
        <dsp:cNvPr id="0" name=""/>
        <dsp:cNvSpPr/>
      </dsp:nvSpPr>
      <dsp:spPr>
        <a:xfrm>
          <a:off x="0" y="2372027"/>
          <a:ext cx="5720520" cy="59135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Bogovi: Anu, Sin, </a:t>
          </a:r>
          <a:r>
            <a:rPr lang="hr-HR" sz="2400" kern="1200" dirty="0" err="1"/>
            <a:t>Utu</a:t>
          </a:r>
          <a:r>
            <a:rPr lang="hr-HR" sz="2400" kern="1200" dirty="0"/>
            <a:t>, </a:t>
          </a:r>
          <a:r>
            <a:rPr lang="hr-HR" sz="2400" kern="1200" dirty="0" err="1"/>
            <a:t>Inana</a:t>
          </a:r>
          <a:r>
            <a:rPr lang="hr-HR" sz="2400" kern="1200" dirty="0"/>
            <a:t> ili </a:t>
          </a:r>
          <a:r>
            <a:rPr lang="hr-HR" sz="2400" kern="1200" dirty="0" err="1"/>
            <a:t>Ištar</a:t>
          </a:r>
          <a:r>
            <a:rPr lang="hr-HR" sz="2400" kern="1200" dirty="0"/>
            <a:t>, </a:t>
          </a:r>
          <a:r>
            <a:rPr lang="hr-HR" sz="2400" kern="1200" dirty="0" err="1"/>
            <a:t>Dumuzi</a:t>
          </a:r>
          <a:r>
            <a:rPr lang="hr-HR" sz="2400" kern="1200" dirty="0"/>
            <a:t>, </a:t>
          </a:r>
          <a:r>
            <a:rPr lang="hr-HR" sz="2400" kern="1200" dirty="0" err="1"/>
            <a:t>Enki</a:t>
          </a:r>
          <a:r>
            <a:rPr lang="hr-HR" sz="2400" kern="1200" dirty="0"/>
            <a:t>, </a:t>
          </a:r>
          <a:r>
            <a:rPr lang="hr-HR" sz="2400" kern="1200" dirty="0" err="1"/>
            <a:t>Enlil</a:t>
          </a:r>
          <a:endParaRPr lang="en-US" sz="2400" kern="1200" dirty="0"/>
        </a:p>
      </dsp:txBody>
      <dsp:txXfrm>
        <a:off x="0" y="2372027"/>
        <a:ext cx="5720520" cy="591355"/>
      </dsp:txXfrm>
    </dsp:sp>
    <dsp:sp modelId="{019A3C44-D18E-492C-AFC2-858F95932891}">
      <dsp:nvSpPr>
        <dsp:cNvPr id="0" name=""/>
        <dsp:cNvSpPr/>
      </dsp:nvSpPr>
      <dsp:spPr>
        <a:xfrm>
          <a:off x="0" y="2972340"/>
          <a:ext cx="5720520" cy="517679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Demoni – ljudska tijela i lica životinja</a:t>
          </a:r>
          <a:endParaRPr lang="en-US" sz="2400" kern="1200" dirty="0"/>
        </a:p>
      </dsp:txBody>
      <dsp:txXfrm>
        <a:off x="0" y="2972340"/>
        <a:ext cx="5720520" cy="517679"/>
      </dsp:txXfrm>
    </dsp:sp>
    <dsp:sp modelId="{086FB247-B3C0-481E-ADFD-DE0B685B7F0C}">
      <dsp:nvSpPr>
        <dsp:cNvPr id="0" name=""/>
        <dsp:cNvSpPr/>
      </dsp:nvSpPr>
      <dsp:spPr>
        <a:xfrm>
          <a:off x="0" y="3498978"/>
          <a:ext cx="5720520" cy="5176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Čudovišta – mješavine životinja i ptica</a:t>
          </a:r>
          <a:endParaRPr lang="en-US" sz="2400" kern="1200" dirty="0"/>
        </a:p>
      </dsp:txBody>
      <dsp:txXfrm>
        <a:off x="0" y="3498978"/>
        <a:ext cx="5720520" cy="5176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35EF6-046F-4AB6-98C6-4289E86B0658}">
      <dsp:nvSpPr>
        <dsp:cNvPr id="0" name=""/>
        <dsp:cNvSpPr/>
      </dsp:nvSpPr>
      <dsp:spPr>
        <a:xfrm>
          <a:off x="0" y="0"/>
          <a:ext cx="4389120" cy="746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Mnogobošci – više od 2000 bogova</a:t>
          </a:r>
          <a:endParaRPr lang="en-US" sz="2400" kern="1200" dirty="0"/>
        </a:p>
      </dsp:txBody>
      <dsp:txXfrm>
        <a:off x="0" y="0"/>
        <a:ext cx="3564153" cy="746576"/>
      </dsp:txXfrm>
    </dsp:sp>
    <dsp:sp modelId="{201F4D70-171D-4711-873E-F010C9B4BC84}">
      <dsp:nvSpPr>
        <dsp:cNvPr id="0" name=""/>
        <dsp:cNvSpPr/>
      </dsp:nvSpPr>
      <dsp:spPr>
        <a:xfrm>
          <a:off x="367588" y="882317"/>
          <a:ext cx="4389120" cy="746576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Mitovi </a:t>
          </a:r>
          <a:endParaRPr lang="en-US" sz="2400" kern="1200" dirty="0"/>
        </a:p>
      </dsp:txBody>
      <dsp:txXfrm>
        <a:off x="367588" y="882317"/>
        <a:ext cx="3536256" cy="746576"/>
      </dsp:txXfrm>
    </dsp:sp>
    <dsp:sp modelId="{DB219415-D460-4718-A400-FFA8AFCD8020}">
      <dsp:nvSpPr>
        <dsp:cNvPr id="0" name=""/>
        <dsp:cNvSpPr/>
      </dsp:nvSpPr>
      <dsp:spPr>
        <a:xfrm>
          <a:off x="729691" y="1764635"/>
          <a:ext cx="4389120" cy="746576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Nepregledno tamno vodeno prostranstvo</a:t>
          </a:r>
          <a:endParaRPr lang="en-US" sz="2400" kern="1200" dirty="0"/>
        </a:p>
      </dsp:txBody>
      <dsp:txXfrm>
        <a:off x="729691" y="1764635"/>
        <a:ext cx="3541742" cy="746576"/>
      </dsp:txXfrm>
    </dsp:sp>
    <dsp:sp modelId="{902FB140-4918-4C4B-A6C1-34153F89ACE0}">
      <dsp:nvSpPr>
        <dsp:cNvPr id="0" name=""/>
        <dsp:cNvSpPr/>
      </dsp:nvSpPr>
      <dsp:spPr>
        <a:xfrm>
          <a:off x="1097279" y="2646952"/>
          <a:ext cx="4389120" cy="746576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Amon-Ra, </a:t>
          </a:r>
          <a:r>
            <a:rPr lang="hr-HR" sz="2400" kern="1200" dirty="0" err="1"/>
            <a:t>Anubis</a:t>
          </a:r>
          <a:r>
            <a:rPr lang="hr-HR" sz="2400" kern="1200" dirty="0"/>
            <a:t>, Oziris, </a:t>
          </a:r>
          <a:r>
            <a:rPr lang="hr-HR" sz="2400" kern="1200" dirty="0" err="1"/>
            <a:t>Izida</a:t>
          </a:r>
          <a:r>
            <a:rPr lang="hr-HR" sz="2400" kern="1200" dirty="0"/>
            <a:t>, Set, </a:t>
          </a:r>
          <a:r>
            <a:rPr lang="hr-HR" sz="2400" kern="1200" dirty="0" err="1" smtClean="0"/>
            <a:t>Horus..</a:t>
          </a:r>
          <a:r>
            <a:rPr lang="hr-HR" sz="2400" kern="1200" dirty="0" smtClean="0"/>
            <a:t>.</a:t>
          </a:r>
          <a:endParaRPr lang="en-US" sz="2400" kern="1200" dirty="0"/>
        </a:p>
      </dsp:txBody>
      <dsp:txXfrm>
        <a:off x="1097279" y="2646952"/>
        <a:ext cx="3536256" cy="746576"/>
      </dsp:txXfrm>
    </dsp:sp>
    <dsp:sp modelId="{D3BC4C89-2710-458C-90C5-6987A5334916}">
      <dsp:nvSpPr>
        <dsp:cNvPr id="0" name=""/>
        <dsp:cNvSpPr/>
      </dsp:nvSpPr>
      <dsp:spPr>
        <a:xfrm>
          <a:off x="3903845" y="571809"/>
          <a:ext cx="485274" cy="4852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903845" y="571809"/>
        <a:ext cx="485274" cy="485274"/>
      </dsp:txXfrm>
    </dsp:sp>
    <dsp:sp modelId="{0C7CF66B-3A13-4D9C-981B-A43E1E9EF3EA}">
      <dsp:nvSpPr>
        <dsp:cNvPr id="0" name=""/>
        <dsp:cNvSpPr/>
      </dsp:nvSpPr>
      <dsp:spPr>
        <a:xfrm>
          <a:off x="4271434" y="1454127"/>
          <a:ext cx="485274" cy="4852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271434" y="1454127"/>
        <a:ext cx="485274" cy="485274"/>
      </dsp:txXfrm>
    </dsp:sp>
    <dsp:sp modelId="{DE0086F1-807C-47C9-A8B7-3447098A4D33}">
      <dsp:nvSpPr>
        <dsp:cNvPr id="0" name=""/>
        <dsp:cNvSpPr/>
      </dsp:nvSpPr>
      <dsp:spPr>
        <a:xfrm>
          <a:off x="4633536" y="2336444"/>
          <a:ext cx="485274" cy="4852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633536" y="2336444"/>
        <a:ext cx="485274" cy="4852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8F2231-4925-458C-A4DC-1A0C8C89AE40}">
      <dsp:nvSpPr>
        <dsp:cNvPr id="0" name=""/>
        <dsp:cNvSpPr/>
      </dsp:nvSpPr>
      <dsp:spPr>
        <a:xfrm>
          <a:off x="596" y="412160"/>
          <a:ext cx="4884010" cy="14896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Božanska štovanja i kultni obredi</a:t>
          </a:r>
          <a:endParaRPr lang="en-US" sz="3400" kern="1200" dirty="0"/>
        </a:p>
      </dsp:txBody>
      <dsp:txXfrm>
        <a:off x="596" y="412160"/>
        <a:ext cx="4884010" cy="1489623"/>
      </dsp:txXfrm>
    </dsp:sp>
    <dsp:sp modelId="{70210228-6EE9-4E63-A948-D78B4327906D}">
      <dsp:nvSpPr>
        <dsp:cNvPr id="0" name=""/>
        <dsp:cNvSpPr/>
      </dsp:nvSpPr>
      <dsp:spPr>
        <a:xfrm>
          <a:off x="596" y="2512285"/>
          <a:ext cx="4884010" cy="14896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Najljepši hramovi: Teba, Karnak, Luksor i hramovi u Dolini kraljeva</a:t>
          </a:r>
          <a:endParaRPr lang="en-US" sz="3400" kern="1200"/>
        </a:p>
      </dsp:txBody>
      <dsp:txXfrm>
        <a:off x="596" y="2512285"/>
        <a:ext cx="4884010" cy="14896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EFCD57-4845-470D-AF43-31D8F2C0E029}">
      <dsp:nvSpPr>
        <dsp:cNvPr id="0" name=""/>
        <dsp:cNvSpPr/>
      </dsp:nvSpPr>
      <dsp:spPr>
        <a:xfrm>
          <a:off x="0" y="0"/>
          <a:ext cx="4567943" cy="6108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II. tisućljeće pr. Krista</a:t>
          </a:r>
          <a:endParaRPr lang="en-US" sz="2400" kern="1200" dirty="0"/>
        </a:p>
      </dsp:txBody>
      <dsp:txXfrm>
        <a:off x="0" y="0"/>
        <a:ext cx="3873118" cy="610835"/>
      </dsp:txXfrm>
    </dsp:sp>
    <dsp:sp modelId="{02B720DA-6987-4BB6-B849-7ADADA5E4268}">
      <dsp:nvSpPr>
        <dsp:cNvPr id="0" name=""/>
        <dsp:cNvSpPr/>
      </dsp:nvSpPr>
      <dsp:spPr>
        <a:xfrm>
          <a:off x="341112" y="695673"/>
          <a:ext cx="4567943" cy="610835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Faraon </a:t>
          </a:r>
          <a:r>
            <a:rPr lang="hr-HR" sz="2400" kern="1200" dirty="0" err="1"/>
            <a:t>Amenhotep</a:t>
          </a:r>
          <a:r>
            <a:rPr lang="hr-HR" sz="2400" kern="1200" dirty="0"/>
            <a:t> IV. </a:t>
          </a:r>
          <a:r>
            <a:rPr lang="hr-HR" sz="2400" kern="1200" dirty="0" err="1"/>
            <a:t>Ehnaton</a:t>
          </a:r>
          <a:endParaRPr lang="en-US" sz="2400" kern="1200" dirty="0"/>
        </a:p>
      </dsp:txBody>
      <dsp:txXfrm>
        <a:off x="341112" y="695673"/>
        <a:ext cx="3829787" cy="610835"/>
      </dsp:txXfrm>
    </dsp:sp>
    <dsp:sp modelId="{8C43C54C-264B-4821-BD5B-69EFDF16AFC2}">
      <dsp:nvSpPr>
        <dsp:cNvPr id="0" name=""/>
        <dsp:cNvSpPr/>
      </dsp:nvSpPr>
      <dsp:spPr>
        <a:xfrm>
          <a:off x="682225" y="1391346"/>
          <a:ext cx="4567943" cy="61083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Štovanje boga Atona</a:t>
          </a:r>
          <a:endParaRPr lang="en-US" sz="2400" kern="1200" dirty="0"/>
        </a:p>
      </dsp:txBody>
      <dsp:txXfrm>
        <a:off x="682225" y="1391346"/>
        <a:ext cx="3829787" cy="610835"/>
      </dsp:txXfrm>
    </dsp:sp>
    <dsp:sp modelId="{6310CE41-D650-40BD-A9DA-9B28937C44FA}">
      <dsp:nvSpPr>
        <dsp:cNvPr id="0" name=""/>
        <dsp:cNvSpPr/>
      </dsp:nvSpPr>
      <dsp:spPr>
        <a:xfrm>
          <a:off x="1023337" y="2087020"/>
          <a:ext cx="4567943" cy="610835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Razdoblje </a:t>
          </a:r>
          <a:r>
            <a:rPr lang="hr-HR" sz="2400" kern="1200" dirty="0" err="1"/>
            <a:t>Amarne</a:t>
          </a:r>
          <a:r>
            <a:rPr lang="hr-HR" sz="2400" kern="1200" dirty="0"/>
            <a:t>, slabljenje moći svećenstva</a:t>
          </a:r>
          <a:endParaRPr lang="en-US" sz="2400" kern="1200" dirty="0"/>
        </a:p>
      </dsp:txBody>
      <dsp:txXfrm>
        <a:off x="1023337" y="2087020"/>
        <a:ext cx="3829787" cy="610835"/>
      </dsp:txXfrm>
    </dsp:sp>
    <dsp:sp modelId="{4D1247A4-135E-44EE-8D06-F736B285BAC9}">
      <dsp:nvSpPr>
        <dsp:cNvPr id="0" name=""/>
        <dsp:cNvSpPr/>
      </dsp:nvSpPr>
      <dsp:spPr>
        <a:xfrm>
          <a:off x="1364450" y="2782693"/>
          <a:ext cx="4567943" cy="61083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Ukidanje reformi nakon smrti vladara</a:t>
          </a:r>
          <a:endParaRPr lang="en-US" sz="2400" kern="1200" dirty="0"/>
        </a:p>
      </dsp:txBody>
      <dsp:txXfrm>
        <a:off x="1364450" y="2782693"/>
        <a:ext cx="3829787" cy="610835"/>
      </dsp:txXfrm>
    </dsp:sp>
    <dsp:sp modelId="{71601C4B-05E6-4B13-B530-D74CCEEFD61D}">
      <dsp:nvSpPr>
        <dsp:cNvPr id="0" name=""/>
        <dsp:cNvSpPr/>
      </dsp:nvSpPr>
      <dsp:spPr>
        <a:xfrm>
          <a:off x="4170900" y="446249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170900" y="446249"/>
        <a:ext cx="397042" cy="397042"/>
      </dsp:txXfrm>
    </dsp:sp>
    <dsp:sp modelId="{07C7402C-4468-43D2-BB52-21AFD8F39BDE}">
      <dsp:nvSpPr>
        <dsp:cNvPr id="0" name=""/>
        <dsp:cNvSpPr/>
      </dsp:nvSpPr>
      <dsp:spPr>
        <a:xfrm>
          <a:off x="4512013" y="1141922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512013" y="1141922"/>
        <a:ext cx="397042" cy="397042"/>
      </dsp:txXfrm>
    </dsp:sp>
    <dsp:sp modelId="{0695D6D9-2D20-4908-8FED-FD6A5C3DBB79}">
      <dsp:nvSpPr>
        <dsp:cNvPr id="0" name=""/>
        <dsp:cNvSpPr/>
      </dsp:nvSpPr>
      <dsp:spPr>
        <a:xfrm>
          <a:off x="4853125" y="1827415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3125" y="1827415"/>
        <a:ext cx="397042" cy="397042"/>
      </dsp:txXfrm>
    </dsp:sp>
    <dsp:sp modelId="{12444A2D-045A-4436-8A61-2E52D00589F9}">
      <dsp:nvSpPr>
        <dsp:cNvPr id="0" name=""/>
        <dsp:cNvSpPr/>
      </dsp:nvSpPr>
      <dsp:spPr>
        <a:xfrm>
          <a:off x="5194238" y="2529875"/>
          <a:ext cx="397042" cy="397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94238" y="2529875"/>
        <a:ext cx="397042" cy="3970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B3BEFD-F939-4206-839F-63074199E871}">
      <dsp:nvSpPr>
        <dsp:cNvPr id="0" name=""/>
        <dsp:cNvSpPr/>
      </dsp:nvSpPr>
      <dsp:spPr>
        <a:xfrm>
          <a:off x="22508" y="2482"/>
          <a:ext cx="2054553" cy="123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Feničani mnogobožci</a:t>
          </a:r>
          <a:endParaRPr lang="en-US" sz="2100" kern="1200"/>
        </a:p>
      </dsp:txBody>
      <dsp:txXfrm>
        <a:off x="22508" y="2482"/>
        <a:ext cx="2054553" cy="1232731"/>
      </dsp:txXfrm>
    </dsp:sp>
    <dsp:sp modelId="{94DFAB7C-DFE4-4E5A-A7BA-C555E9302BAA}">
      <dsp:nvSpPr>
        <dsp:cNvPr id="0" name=""/>
        <dsp:cNvSpPr/>
      </dsp:nvSpPr>
      <dsp:spPr>
        <a:xfrm>
          <a:off x="2364945" y="2161"/>
          <a:ext cx="2054553" cy="1232731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Svaki grad imao boga zaštitnika</a:t>
          </a:r>
          <a:endParaRPr lang="en-US" sz="2100" kern="1200"/>
        </a:p>
      </dsp:txBody>
      <dsp:txXfrm>
        <a:off x="2364945" y="2161"/>
        <a:ext cx="2054553" cy="1232731"/>
      </dsp:txXfrm>
    </dsp:sp>
    <dsp:sp modelId="{D1C78BC6-92F2-4974-8780-3AD39CA6C885}">
      <dsp:nvSpPr>
        <dsp:cNvPr id="0" name=""/>
        <dsp:cNvSpPr/>
      </dsp:nvSpPr>
      <dsp:spPr>
        <a:xfrm>
          <a:off x="104936" y="1440348"/>
          <a:ext cx="2054553" cy="123273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err="1"/>
            <a:t>Baal</a:t>
          </a:r>
          <a:r>
            <a:rPr lang="hr-HR" sz="2100" kern="1200" dirty="0"/>
            <a:t>, </a:t>
          </a:r>
          <a:r>
            <a:rPr lang="hr-HR" sz="2100" kern="1200" dirty="0" err="1"/>
            <a:t>Melkart</a:t>
          </a:r>
          <a:r>
            <a:rPr lang="hr-HR" sz="2100" kern="1200" dirty="0"/>
            <a:t>, </a:t>
          </a:r>
          <a:r>
            <a:rPr lang="hr-HR" sz="2100" kern="1200" dirty="0" err="1" smtClean="0"/>
            <a:t>Astarta</a:t>
          </a:r>
          <a:r>
            <a:rPr lang="hr-HR" sz="2100" kern="1200" dirty="0" smtClean="0"/>
            <a:t>…</a:t>
          </a:r>
          <a:endParaRPr lang="en-US" sz="2100" kern="1200" dirty="0"/>
        </a:p>
      </dsp:txBody>
      <dsp:txXfrm>
        <a:off x="104936" y="1440348"/>
        <a:ext cx="2054553" cy="1232731"/>
      </dsp:txXfrm>
    </dsp:sp>
    <dsp:sp modelId="{4C11A014-0313-42DA-A537-C8EDE0D668F6}">
      <dsp:nvSpPr>
        <dsp:cNvPr id="0" name=""/>
        <dsp:cNvSpPr/>
      </dsp:nvSpPr>
      <dsp:spPr>
        <a:xfrm>
          <a:off x="2364945" y="1440348"/>
          <a:ext cx="2054553" cy="1232731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/>
            <a:t>Štovanje prirodnih sila</a:t>
          </a:r>
          <a:endParaRPr lang="en-US" sz="2100" kern="1200"/>
        </a:p>
      </dsp:txBody>
      <dsp:txXfrm>
        <a:off x="2364945" y="1440348"/>
        <a:ext cx="2054553" cy="1232731"/>
      </dsp:txXfrm>
    </dsp:sp>
    <dsp:sp modelId="{1B75C860-4460-40C3-827A-C8BF8D552C87}">
      <dsp:nvSpPr>
        <dsp:cNvPr id="0" name=""/>
        <dsp:cNvSpPr/>
      </dsp:nvSpPr>
      <dsp:spPr>
        <a:xfrm>
          <a:off x="1234940" y="2878535"/>
          <a:ext cx="2054553" cy="123273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Gradnja hramova i prinošenje ljudskih žrtava</a:t>
          </a:r>
          <a:endParaRPr lang="en-US" sz="2100" kern="1200" dirty="0"/>
        </a:p>
      </dsp:txBody>
      <dsp:txXfrm>
        <a:off x="1234940" y="2878535"/>
        <a:ext cx="2054553" cy="12327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97B91F-9760-466A-BA25-7B9D846FBA4F}">
      <dsp:nvSpPr>
        <dsp:cNvPr id="0" name=""/>
        <dsp:cNvSpPr/>
      </dsp:nvSpPr>
      <dsp:spPr>
        <a:xfrm>
          <a:off x="0" y="1869"/>
          <a:ext cx="53836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AE5A6-E375-4B03-86F0-D0C41AE6C99D}">
      <dsp:nvSpPr>
        <dsp:cNvPr id="0" name=""/>
        <dsp:cNvSpPr/>
      </dsp:nvSpPr>
      <dsp:spPr>
        <a:xfrm>
          <a:off x="0" y="1869"/>
          <a:ext cx="5383669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Biblija, sveta knjiga – glavni povijesni izvor</a:t>
          </a:r>
          <a:endParaRPr lang="en-US" sz="2400" kern="1200" dirty="0"/>
        </a:p>
      </dsp:txBody>
      <dsp:txXfrm>
        <a:off x="0" y="1869"/>
        <a:ext cx="5383669" cy="637551"/>
      </dsp:txXfrm>
    </dsp:sp>
    <dsp:sp modelId="{99ED2769-2E48-4F80-A14A-C67FCEACEB6A}">
      <dsp:nvSpPr>
        <dsp:cNvPr id="0" name=""/>
        <dsp:cNvSpPr/>
      </dsp:nvSpPr>
      <dsp:spPr>
        <a:xfrm>
          <a:off x="0" y="639421"/>
          <a:ext cx="5383669" cy="0"/>
        </a:xfrm>
        <a:prstGeom prst="lin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1EBAC-E331-4F11-8A68-E9ED0D46BBAF}">
      <dsp:nvSpPr>
        <dsp:cNvPr id="0" name=""/>
        <dsp:cNvSpPr/>
      </dsp:nvSpPr>
      <dsp:spPr>
        <a:xfrm>
          <a:off x="0" y="639421"/>
          <a:ext cx="5383669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Deset Božjih zapovijedi, najstariji zakonik</a:t>
          </a:r>
          <a:endParaRPr lang="en-US" sz="2400" kern="1200" dirty="0"/>
        </a:p>
      </dsp:txBody>
      <dsp:txXfrm>
        <a:off x="0" y="639421"/>
        <a:ext cx="5383669" cy="637551"/>
      </dsp:txXfrm>
    </dsp:sp>
    <dsp:sp modelId="{DB591FA2-6CC3-4C11-8ADF-1173845042F2}">
      <dsp:nvSpPr>
        <dsp:cNvPr id="0" name=""/>
        <dsp:cNvSpPr/>
      </dsp:nvSpPr>
      <dsp:spPr>
        <a:xfrm>
          <a:off x="0" y="1276973"/>
          <a:ext cx="5383669" cy="0"/>
        </a:xfrm>
        <a:prstGeom prst="lin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2CC80-9FC8-43EF-9284-E78E959DE229}">
      <dsp:nvSpPr>
        <dsp:cNvPr id="0" name=""/>
        <dsp:cNvSpPr/>
      </dsp:nvSpPr>
      <dsp:spPr>
        <a:xfrm>
          <a:off x="0" y="1276973"/>
          <a:ext cx="5383669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Prorok Mojsije i brdo Sinaj</a:t>
          </a:r>
          <a:endParaRPr lang="en-US" sz="2400" kern="1200" dirty="0"/>
        </a:p>
      </dsp:txBody>
      <dsp:txXfrm>
        <a:off x="0" y="1276973"/>
        <a:ext cx="5383669" cy="637551"/>
      </dsp:txXfrm>
    </dsp:sp>
    <dsp:sp modelId="{84E73874-36F9-47AD-92C9-5C080F2B8D22}">
      <dsp:nvSpPr>
        <dsp:cNvPr id="0" name=""/>
        <dsp:cNvSpPr/>
      </dsp:nvSpPr>
      <dsp:spPr>
        <a:xfrm>
          <a:off x="0" y="1914525"/>
          <a:ext cx="5383669" cy="0"/>
        </a:xfrm>
        <a:prstGeom prst="lin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F16FE-21B0-4315-9206-5AFFB908E8B9}">
      <dsp:nvSpPr>
        <dsp:cNvPr id="0" name=""/>
        <dsp:cNvSpPr/>
      </dsp:nvSpPr>
      <dsp:spPr>
        <a:xfrm>
          <a:off x="0" y="1914525"/>
          <a:ext cx="5383669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Jednobožci</a:t>
          </a:r>
          <a:r>
            <a:rPr lang="hr-HR" sz="2400" kern="1200" dirty="0"/>
            <a:t> ili monoteisti</a:t>
          </a:r>
          <a:endParaRPr lang="en-US" sz="2400" kern="1200" dirty="0"/>
        </a:p>
      </dsp:txBody>
      <dsp:txXfrm>
        <a:off x="0" y="1914525"/>
        <a:ext cx="5383669" cy="637551"/>
      </dsp:txXfrm>
    </dsp:sp>
    <dsp:sp modelId="{047C5AF9-01AF-4C0D-AC6A-627EB582A79C}">
      <dsp:nvSpPr>
        <dsp:cNvPr id="0" name=""/>
        <dsp:cNvSpPr/>
      </dsp:nvSpPr>
      <dsp:spPr>
        <a:xfrm>
          <a:off x="0" y="2552076"/>
          <a:ext cx="5383669" cy="0"/>
        </a:xfrm>
        <a:prstGeom prst="lin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4B500-99FA-48CD-AFAD-5B65EC7AD3A9}">
      <dsp:nvSpPr>
        <dsp:cNvPr id="0" name=""/>
        <dsp:cNvSpPr/>
      </dsp:nvSpPr>
      <dsp:spPr>
        <a:xfrm>
          <a:off x="0" y="2552076"/>
          <a:ext cx="5383669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Bog Jahve</a:t>
          </a:r>
          <a:endParaRPr lang="en-US" sz="2400" kern="1200" dirty="0"/>
        </a:p>
      </dsp:txBody>
      <dsp:txXfrm>
        <a:off x="0" y="2552076"/>
        <a:ext cx="5383669" cy="637551"/>
      </dsp:txXfrm>
    </dsp:sp>
    <dsp:sp modelId="{23058330-50EC-470F-A889-6838DF491253}">
      <dsp:nvSpPr>
        <dsp:cNvPr id="0" name=""/>
        <dsp:cNvSpPr/>
      </dsp:nvSpPr>
      <dsp:spPr>
        <a:xfrm>
          <a:off x="0" y="3189628"/>
          <a:ext cx="5383669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F7EFA-7645-4632-925F-BD2277F122BF}">
      <dsp:nvSpPr>
        <dsp:cNvPr id="0" name=""/>
        <dsp:cNvSpPr/>
      </dsp:nvSpPr>
      <dsp:spPr>
        <a:xfrm>
          <a:off x="0" y="3189628"/>
          <a:ext cx="5383669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Tora, sveta knjiga </a:t>
          </a:r>
          <a:r>
            <a:rPr lang="hr-HR" sz="2400" kern="1200" dirty="0" smtClean="0"/>
            <a:t>– Petoknjižje</a:t>
          </a:r>
          <a:endParaRPr lang="en-US" sz="2400" kern="1200" dirty="0"/>
        </a:p>
      </dsp:txBody>
      <dsp:txXfrm>
        <a:off x="0" y="3189628"/>
        <a:ext cx="5383669" cy="63755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D93DB9-984A-4AC1-B4A4-CE2E8892B4FF}">
      <dsp:nvSpPr>
        <dsp:cNvPr id="0" name=""/>
        <dsp:cNvSpPr/>
      </dsp:nvSpPr>
      <dsp:spPr>
        <a:xfrm>
          <a:off x="0" y="1869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7C67B-1F7A-442E-81AB-236818BAABE5}">
      <dsp:nvSpPr>
        <dsp:cNvPr id="0" name=""/>
        <dsp:cNvSpPr/>
      </dsp:nvSpPr>
      <dsp:spPr>
        <a:xfrm>
          <a:off x="0" y="1735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Mnogoboštvo</a:t>
          </a:r>
          <a:endParaRPr lang="en-US" sz="2400" kern="1200" dirty="0"/>
        </a:p>
      </dsp:txBody>
      <dsp:txXfrm>
        <a:off x="0" y="1735"/>
        <a:ext cx="4869656" cy="637551"/>
      </dsp:txXfrm>
    </dsp:sp>
    <dsp:sp modelId="{C2B94D23-0520-437E-9A4C-654C90043EA7}">
      <dsp:nvSpPr>
        <dsp:cNvPr id="0" name=""/>
        <dsp:cNvSpPr/>
      </dsp:nvSpPr>
      <dsp:spPr>
        <a:xfrm>
          <a:off x="0" y="639421"/>
          <a:ext cx="4869656" cy="0"/>
        </a:xfrm>
        <a:prstGeom prst="lin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5DD18-69C1-4CB0-B976-D9AA15A1058A}">
      <dsp:nvSpPr>
        <dsp:cNvPr id="0" name=""/>
        <dsp:cNvSpPr/>
      </dsp:nvSpPr>
      <dsp:spPr>
        <a:xfrm>
          <a:off x="0" y="639421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Zigurat</a:t>
          </a:r>
          <a:endParaRPr lang="en-US" sz="2400" kern="1200" dirty="0"/>
        </a:p>
      </dsp:txBody>
      <dsp:txXfrm>
        <a:off x="0" y="639421"/>
        <a:ext cx="4869656" cy="637551"/>
      </dsp:txXfrm>
    </dsp:sp>
    <dsp:sp modelId="{EF402E30-057B-4DE0-A90F-EC47FC787A95}">
      <dsp:nvSpPr>
        <dsp:cNvPr id="0" name=""/>
        <dsp:cNvSpPr/>
      </dsp:nvSpPr>
      <dsp:spPr>
        <a:xfrm>
          <a:off x="0" y="1276973"/>
          <a:ext cx="4869656" cy="0"/>
        </a:xfrm>
        <a:prstGeom prst="lin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86D4B-CC2C-4809-B551-74D3078C2549}">
      <dsp:nvSpPr>
        <dsp:cNvPr id="0" name=""/>
        <dsp:cNvSpPr/>
      </dsp:nvSpPr>
      <dsp:spPr>
        <a:xfrm>
          <a:off x="0" y="1276973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Demon</a:t>
          </a:r>
          <a:endParaRPr lang="en-US" sz="2400" kern="1200" dirty="0"/>
        </a:p>
      </dsp:txBody>
      <dsp:txXfrm>
        <a:off x="0" y="1276973"/>
        <a:ext cx="4869656" cy="637551"/>
      </dsp:txXfrm>
    </dsp:sp>
    <dsp:sp modelId="{12CE1BEA-2E1B-4837-8A8D-90F8A271A5C0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FAFF0-9EBF-446D-A16E-20F19D2D9BC6}">
      <dsp:nvSpPr>
        <dsp:cNvPr id="0" name=""/>
        <dsp:cNvSpPr/>
      </dsp:nvSpPr>
      <dsp:spPr>
        <a:xfrm>
          <a:off x="0" y="1914525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Ritual</a:t>
          </a:r>
          <a:endParaRPr lang="en-US" sz="2400" kern="1200" dirty="0"/>
        </a:p>
      </dsp:txBody>
      <dsp:txXfrm>
        <a:off x="0" y="1914525"/>
        <a:ext cx="4869656" cy="637551"/>
      </dsp:txXfrm>
    </dsp:sp>
    <dsp:sp modelId="{5ABD9761-C64D-41A8-A4FC-E17A985629E6}">
      <dsp:nvSpPr>
        <dsp:cNvPr id="0" name=""/>
        <dsp:cNvSpPr/>
      </dsp:nvSpPr>
      <dsp:spPr>
        <a:xfrm>
          <a:off x="0" y="2552076"/>
          <a:ext cx="4869656" cy="0"/>
        </a:xfrm>
        <a:prstGeom prst="lin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2B48C-DD4A-440B-B9C7-72328A1D4684}">
      <dsp:nvSpPr>
        <dsp:cNvPr id="0" name=""/>
        <dsp:cNvSpPr/>
      </dsp:nvSpPr>
      <dsp:spPr>
        <a:xfrm>
          <a:off x="0" y="2552076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Žrtva </a:t>
          </a:r>
          <a:endParaRPr lang="en-US" sz="2400" kern="1200" dirty="0"/>
        </a:p>
      </dsp:txBody>
      <dsp:txXfrm>
        <a:off x="0" y="2552076"/>
        <a:ext cx="4869656" cy="637551"/>
      </dsp:txXfrm>
    </dsp:sp>
    <dsp:sp modelId="{1D8F9B73-75EF-4D7E-A93C-D73EE9ACD97C}">
      <dsp:nvSpPr>
        <dsp:cNvPr id="0" name=""/>
        <dsp:cNvSpPr/>
      </dsp:nvSpPr>
      <dsp:spPr>
        <a:xfrm>
          <a:off x="0" y="3189628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D7BAA-5D82-439A-B56C-1E2918BE711A}">
      <dsp:nvSpPr>
        <dsp:cNvPr id="0" name=""/>
        <dsp:cNvSpPr/>
      </dsp:nvSpPr>
      <dsp:spPr>
        <a:xfrm>
          <a:off x="0" y="3189628"/>
          <a:ext cx="4869656" cy="637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Jednoboštvo ili monoteizam</a:t>
          </a:r>
          <a:endParaRPr lang="en-US" sz="2400" kern="1200" dirty="0"/>
        </a:p>
      </dsp:txBody>
      <dsp:txXfrm>
        <a:off x="0" y="3189628"/>
        <a:ext cx="4869656" cy="637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29.8.2019.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Sveti okrug grada Ura, rekonstrukcija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7683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51219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Pročitajte izvor 1 u udžbeniku na stranicama 99 i 100 i odgovorite na pitanja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060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8981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Pročitaj izvor u udžbeniku na stranici 101 i odgovori na pitanja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81405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Zidni reljef iz grada </a:t>
            </a:r>
            <a:r>
              <a:rPr lang="hr-HR" dirty="0" err="1"/>
              <a:t>Nimruda</a:t>
            </a:r>
            <a:r>
              <a:rPr lang="hr-HR" dirty="0"/>
              <a:t> s prikazom asirskog boga </a:t>
            </a:r>
            <a:r>
              <a:rPr lang="hr-HR" dirty="0" err="1"/>
              <a:t>Ašura</a:t>
            </a:r>
            <a:r>
              <a:rPr lang="hr-HR" dirty="0"/>
              <a:t>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4073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Pročitati tekst u udžbeniku na stranici 95 i odgovoriti na pitanja.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2634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21763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2274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Egipatski bog Sunca Ra, sa Sunčevim diskom iznad glave.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6135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Mlatilo i žezlo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5821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0643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prikazuje rekonstrukciju hrama u </a:t>
            </a:r>
            <a:r>
              <a:rPr lang="hr-HR" dirty="0" err="1"/>
              <a:t>Luksoru</a:t>
            </a:r>
            <a:r>
              <a:rPr lang="hr-HR" dirty="0"/>
              <a:t>, posvećena bogu Amon-Rau. Hram je izgrađen u vrijeme faraona </a:t>
            </a:r>
            <a:r>
              <a:rPr lang="hr-HR" dirty="0" err="1"/>
              <a:t>Amenhotepa</a:t>
            </a:r>
            <a:r>
              <a:rPr lang="hr-HR" dirty="0"/>
              <a:t> III., a ukrasio ga je i opremio jedan od najmoćnijih egipatskih faraona Ramzes 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8217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29.8.2019.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Religije Starog istoka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</a:t>
            </a:r>
            <a:r>
              <a:rPr lang="hr-HR" dirty="0" smtClean="0"/>
              <a:t>Religije </a:t>
            </a:r>
            <a:r>
              <a:rPr lang="hr-HR" dirty="0"/>
              <a:t>Starog istoka</a:t>
            </a: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B3340D-72A1-47F5-80CD-535E274D9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100" i="1" dirty="0"/>
              <a:t>Ep o </a:t>
            </a:r>
            <a:r>
              <a:rPr lang="en-US" sz="5100" i="1" dirty="0" err="1"/>
              <a:t>Gilgaamešu</a:t>
            </a:r>
            <a:r>
              <a:rPr lang="en-US" sz="5100" i="1" dirty="0"/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otvorenom, zid, nebo, osoba&#10;&#10;Opis je automatski generiran">
            <a:extLst>
              <a:ext uri="{FF2B5EF4-FFF2-40B4-BE49-F238E27FC236}">
                <a16:creationId xmlns:a16="http://schemas.microsoft.com/office/drawing/2014/main" xmlns="" id="{5B92D1CE-8EFE-4DEA-B959-DC311E1F4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03" r="1" b="1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790871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AD8075-BEDD-415B-A6F3-325966D1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3050"/>
            <a:ext cx="24003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Egipat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ECB6BBF-EF6A-46F5-A1DA-F709B0C42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5860534"/>
              </p:ext>
            </p:extLst>
          </p:nvPr>
        </p:nvGraphicFramePr>
        <p:xfrm>
          <a:off x="3028950" y="874986"/>
          <a:ext cx="5486400" cy="339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0389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21FCA9-25F9-4D5C-B848-EEB27D1BD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Egipatski bogovi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00198740-1CD2-482A-A565-ACF21F9A6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616" y="870330"/>
            <a:ext cx="4388909" cy="38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636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8F1C71A-982C-44B6-AAE1-67812911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 dirty="0"/>
              <a:t>Bog Sunca Amon-Ra</a:t>
            </a:r>
            <a:endParaRPr lang="en-US" sz="6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627703AA-FC53-4616-9922-F090A4901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3" r="1" b="1915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11377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9AACB9A-9E1E-4D1C-9D10-70234C0C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hr-HR" dirty="0"/>
              <a:t>Oziris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3B8B114-42F4-4E7A-984E-23669D49E9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98" r="878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C18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16955B5-C278-45EA-A5E2-10EEA6C0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hr-HR" sz="2400" dirty="0"/>
              <a:t>Egipatski bog i vladar </a:t>
            </a:r>
          </a:p>
          <a:p>
            <a:r>
              <a:rPr lang="hr-HR" sz="2400" dirty="0"/>
              <a:t>Gospodar svijeta mrtvih</a:t>
            </a:r>
          </a:p>
          <a:p>
            <a:r>
              <a:rPr lang="hr-HR" sz="2400" dirty="0"/>
              <a:t>Oziris i </a:t>
            </a:r>
            <a:r>
              <a:rPr lang="hr-HR" sz="2400" dirty="0" err="1"/>
              <a:t>Izida</a:t>
            </a:r>
            <a:r>
              <a:rPr lang="hr-HR" sz="2400" dirty="0"/>
              <a:t>, božanska majka</a:t>
            </a:r>
          </a:p>
          <a:p>
            <a:r>
              <a:rPr lang="hr-HR" sz="2400" dirty="0" err="1"/>
              <a:t>Horus</a:t>
            </a:r>
            <a:endParaRPr lang="hr-HR" sz="2400" dirty="0"/>
          </a:p>
          <a:p>
            <a:r>
              <a:rPr lang="hr-HR" sz="2400" dirty="0"/>
              <a:t>Oziris i Set, borba dobra i zla</a:t>
            </a:r>
          </a:p>
          <a:p>
            <a:endParaRPr lang="hr-HR" sz="1500" dirty="0"/>
          </a:p>
          <a:p>
            <a:endParaRPr lang="hr-HR" sz="1500" dirty="0"/>
          </a:p>
          <a:p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xmlns="" val="345412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B2457B-80D8-4EC2-B0AD-616207C9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759003"/>
            <a:ext cx="2562119" cy="359655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Izgradnja hramova</a:t>
            </a:r>
          </a:p>
        </p:txBody>
      </p:sp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xmlns="" id="{22A29B74-8EB3-44DD-ADE1-4F5EDACB7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4983209"/>
              </p:ext>
            </p:extLst>
          </p:nvPr>
        </p:nvGraphicFramePr>
        <p:xfrm>
          <a:off x="3850464" y="467270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4091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75159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4C9C11-AE49-401D-AD0A-A66C978C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3567478"/>
            <a:ext cx="8354891" cy="697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Hram u Luksoru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002E82C7-9E65-4E5D-A509-FF08264F1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03" b="15207"/>
          <a:stretch/>
        </p:blipFill>
        <p:spPr>
          <a:xfrm>
            <a:off x="2407392" y="767910"/>
            <a:ext cx="4448265" cy="250215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4304018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198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otvorenom, nebo, ograda, zgrada&#10;&#10;Opis je automatski generiran">
            <a:extLst>
              <a:ext uri="{FF2B5EF4-FFF2-40B4-BE49-F238E27FC236}">
                <a16:creationId xmlns:a16="http://schemas.microsoft.com/office/drawing/2014/main" xmlns="" id="{1E150165-3876-4D74-9990-9E9AFC16C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6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990106"/>
            <a:ext cx="9144000" cy="552413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E5E44A-93FE-44A2-ADF6-5DA2DBC2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3987930"/>
            <a:ext cx="8408194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Današnji </a:t>
            </a:r>
            <a:r>
              <a:rPr lang="hr-HR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izgled hrama </a:t>
            </a:r>
            <a:r>
              <a:rPr lang="hr-H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 </a:t>
            </a:r>
            <a:r>
              <a:rPr lang="hr-HR" sz="2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Luksoru</a:t>
            </a:r>
            <a:r>
              <a:rPr lang="hr-HR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noću</a:t>
            </a: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931487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4601139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329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510167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2A7C20-CA95-425F-A4D6-C6BE7B5D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8" y="1543050"/>
            <a:ext cx="2842922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Vjerska reforma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A21F162-214A-4C7B-AEAD-2F5AE06B1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1577360"/>
              </p:ext>
            </p:extLst>
          </p:nvPr>
        </p:nvGraphicFramePr>
        <p:xfrm>
          <a:off x="3028950" y="874986"/>
          <a:ext cx="5932394" cy="339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9815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072" y="353193"/>
            <a:ext cx="3285756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2D2FFE-1BDA-406D-A255-5591C48F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9431"/>
            <a:ext cx="4285497" cy="3596556"/>
          </a:xfrm>
          <a:prstGeom prst="ellipse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Istočno Sredozemlje</a:t>
            </a:r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xmlns="" id="{CAC0A2FF-7DC3-47C6-855D-DFB0E29E0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9833709"/>
              </p:ext>
            </p:extLst>
          </p:nvPr>
        </p:nvGraphicFramePr>
        <p:xfrm>
          <a:off x="4391616" y="767910"/>
          <a:ext cx="4524435" cy="411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6534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429CC9-8B44-4B51-A321-B59BCE56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Religije i bogovi Starog istoka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499E727-FBD9-4C52-BB98-5E70C468E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766429"/>
              </p:ext>
            </p:extLst>
          </p:nvPr>
        </p:nvGraphicFramePr>
        <p:xfrm>
          <a:off x="3758056" y="948294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425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320920-7DF7-49B0-8C25-C1C8CD30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896" y="2022078"/>
            <a:ext cx="3754752" cy="994173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Baal</a:t>
            </a:r>
            <a:r>
              <a:rPr lang="hr-HR" dirty="0"/>
              <a:t>, fenički bog plodnosti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zgrada, građevinski materijal, kamen, na otvorenom&#10;&#10;Opis je automatski generiran">
            <a:extLst>
              <a:ext uri="{FF2B5EF4-FFF2-40B4-BE49-F238E27FC236}">
                <a16:creationId xmlns:a16="http://schemas.microsoft.com/office/drawing/2014/main" xmlns="" id="{804D7EC7-49EC-4532-94B1-2800643BF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661" y="215106"/>
            <a:ext cx="1553994" cy="36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16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CDEB7A-4976-48A1-91AB-65AB6932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Fenička božica Astarta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83DF3948-B3AE-4326-AAB5-8CE8B4DAA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6379" y="888166"/>
            <a:ext cx="1284313" cy="38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667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7C5554-7A3D-4975-BF38-BD7F0F30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408" y="467270"/>
            <a:ext cx="4084029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Židovi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Hebreji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6E80D39-A642-4193-8DC3-4D69E464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063" y="2631878"/>
            <a:ext cx="3483937" cy="860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dirty="0" err="1"/>
              <a:t>Planinski</a:t>
            </a:r>
            <a:r>
              <a:rPr lang="en-US" sz="1500" dirty="0"/>
              <a:t> </a:t>
            </a:r>
            <a:r>
              <a:rPr lang="en-US" sz="1500" dirty="0" err="1"/>
              <a:t>dio</a:t>
            </a:r>
            <a:r>
              <a:rPr lang="en-US" sz="1500" dirty="0"/>
              <a:t> </a:t>
            </a:r>
            <a:r>
              <a:rPr lang="en-US" sz="1500" dirty="0" err="1"/>
              <a:t>Mezopotamije</a:t>
            </a:r>
            <a:endParaRPr lang="en-US" sz="1500" dirty="0"/>
          </a:p>
        </p:txBody>
      </p:sp>
      <p:pic>
        <p:nvPicPr>
          <p:cNvPr id="1026" name="Picture 2" descr="C:\Radni\Desktop\Karta 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8039"/>
            <a:ext cx="5353664" cy="3834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338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205151-2B59-4D2A-B841-8B8B16DB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Vjera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E199963-F3E3-4775-8C39-0248B7D25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9572271"/>
              </p:ext>
            </p:extLst>
          </p:nvPr>
        </p:nvGraphicFramePr>
        <p:xfrm>
          <a:off x="3637802" y="948294"/>
          <a:ext cx="5383669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44266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33586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701629-D22B-43BC-B3D9-02C868B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557213"/>
            <a:ext cx="2607469" cy="3721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Kovčeg saveza</a:t>
            </a:r>
          </a:p>
        </p:txBody>
      </p:sp>
      <p:pic>
        <p:nvPicPr>
          <p:cNvPr id="5" name="Rezervirano mjesto sadržaja 4" descr="Slika na kojoj se prikazuje na otvorenom, tekst&#10;&#10;Opis je automatski generiran">
            <a:extLst>
              <a:ext uri="{FF2B5EF4-FFF2-40B4-BE49-F238E27FC236}">
                <a16:creationId xmlns:a16="http://schemas.microsoft.com/office/drawing/2014/main" xmlns="" id="{6596004A-B29B-44E2-8EBD-7FA10E412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79"/>
          <a:stretch/>
        </p:blipFill>
        <p:spPr>
          <a:xfrm>
            <a:off x="4812512" y="855212"/>
            <a:ext cx="3447582" cy="39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93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561AB5-EE6B-4855-B8E7-0F7BC4CC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00" y="1047216"/>
            <a:ext cx="3754752" cy="994173"/>
          </a:xfrm>
        </p:spPr>
        <p:txBody>
          <a:bodyPr>
            <a:normAutofit fontScale="90000"/>
          </a:bodyPr>
          <a:lstStyle/>
          <a:p>
            <a:r>
              <a:rPr lang="hr-HR" dirty="0"/>
              <a:t>Ilustracija Jeruzalema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518115" cy="51435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1ADAC33E-AABA-4015-BD1B-79D0AFE74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1471" y="1201551"/>
            <a:ext cx="4391307" cy="167967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0DE0A07-C6C1-4C22-9DFE-50E74555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821" y="2271110"/>
            <a:ext cx="3907683" cy="2386263"/>
          </a:xfrm>
        </p:spPr>
        <p:txBody>
          <a:bodyPr anchor="t">
            <a:noAutofit/>
          </a:bodyPr>
          <a:lstStyle/>
          <a:p>
            <a:r>
              <a:rPr lang="hr-HR" sz="2400" dirty="0"/>
              <a:t>Kralj David, kraljevstvo na vrhuncu moći</a:t>
            </a:r>
          </a:p>
          <a:p>
            <a:r>
              <a:rPr lang="hr-HR" sz="2400" dirty="0"/>
              <a:t>Glavni grad</a:t>
            </a:r>
          </a:p>
          <a:p>
            <a:r>
              <a:rPr lang="hr-HR" sz="2400" dirty="0"/>
              <a:t>Kralj Salomon gradi hram bogu Jahvi u X. st. Pr. Krista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5066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E39A88-6500-4BC6-8103-73D64634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Zid plača u Jeruzalemu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zgrada, osoba, na otvorenom, ljudi&#10;&#10;Opis je automatski generiran">
            <a:extLst>
              <a:ext uri="{FF2B5EF4-FFF2-40B4-BE49-F238E27FC236}">
                <a16:creationId xmlns:a16="http://schemas.microsoft.com/office/drawing/2014/main" xmlns="" id="{CEFD1D16-6041-4D72-81AD-2087DDC7D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/>
          <a:stretch/>
        </p:blipFill>
        <p:spPr>
          <a:xfrm>
            <a:off x="3865366" y="1192339"/>
            <a:ext cx="4915159" cy="27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23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A0EE44A-2947-4E01-99D1-CB3B103C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745" y="0"/>
            <a:ext cx="2923404" cy="382905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704383B-18AB-46B9-BF40-D5E1DA11A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8917545"/>
              </p:ext>
            </p:extLst>
          </p:nvPr>
        </p:nvGraphicFramePr>
        <p:xfrm>
          <a:off x="3637803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4180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48CF25-A088-467E-8C40-736C9C0E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hr-HR" sz="2300">
                <a:solidFill>
                  <a:srgbClr val="FFFFFF"/>
                </a:solidFill>
              </a:rPr>
              <a:t>Mezopotamija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3C5CC86-166B-4AED-97AA-5ECBAB3D75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479793"/>
              </p:ext>
            </p:extLst>
          </p:nvPr>
        </p:nvGraphicFramePr>
        <p:xfrm>
          <a:off x="3423480" y="514350"/>
          <a:ext cx="5720520" cy="428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6431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B89379-9F9E-4615-8E4A-91378B6D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337969"/>
            <a:ext cx="3483937" cy="2166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/>
              <a:t>Sumerski bogovi </a:t>
            </a:r>
            <a:r>
              <a:rPr lang="hr-HR" dirty="0" err="1"/>
              <a:t>Inana</a:t>
            </a:r>
            <a:r>
              <a:rPr lang="hr-HR" dirty="0"/>
              <a:t> i </a:t>
            </a:r>
            <a:r>
              <a:rPr lang="hr-HR" dirty="0" err="1"/>
              <a:t>Dumuzi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zgrada&#10;&#10;Opis je automatski generiran">
            <a:extLst>
              <a:ext uri="{FF2B5EF4-FFF2-40B4-BE49-F238E27FC236}">
                <a16:creationId xmlns:a16="http://schemas.microsoft.com/office/drawing/2014/main" xmlns="" id="{16453D2C-C07D-4DD9-A7A4-F2AE79356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87" b="10739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77789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11760D-EE26-46C5-9498-05BE05D2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152" y="2090726"/>
            <a:ext cx="3908320" cy="21668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hr-HR" dirty="0"/>
              <a:t>Grad </a:t>
            </a:r>
            <a:r>
              <a:rPr lang="hr-HR" dirty="0" err="1"/>
              <a:t>Ur</a:t>
            </a:r>
            <a:r>
              <a:rPr lang="hr-HR" dirty="0"/>
              <a:t> pod zaštitom boga Mjeseca – Sina i njegove žene </a:t>
            </a:r>
            <a:r>
              <a:rPr lang="hr-HR" dirty="0" err="1"/>
              <a:t>Ištar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51435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2505F2DD-742A-4B74-BB2F-4B081DA7E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45" r="15520" b="1"/>
          <a:stretch/>
        </p:blipFill>
        <p:spPr>
          <a:xfrm>
            <a:off x="20" y="10"/>
            <a:ext cx="4518095" cy="51434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9589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BB62653-9A5C-43AC-A3B9-58B7254E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02493"/>
            <a:ext cx="3985902" cy="994173"/>
          </a:xfrm>
        </p:spPr>
        <p:txBody>
          <a:bodyPr>
            <a:normAutofit/>
          </a:bodyPr>
          <a:lstStyle/>
          <a:p>
            <a:r>
              <a:rPr lang="hr-HR"/>
              <a:t>Zigurat</a:t>
            </a:r>
            <a:endParaRPr lang="hr-H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B2988B9-FAD6-489E-B41C-3D31BDA0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09263"/>
            <a:ext cx="3985907" cy="2531940"/>
          </a:xfrm>
        </p:spPr>
        <p:txBody>
          <a:bodyPr anchor="t">
            <a:normAutofit/>
          </a:bodyPr>
          <a:lstStyle/>
          <a:p>
            <a:r>
              <a:rPr lang="hr-HR" sz="2400" dirty="0"/>
              <a:t>Stepeničasta građevina</a:t>
            </a:r>
          </a:p>
          <a:p>
            <a:r>
              <a:rPr lang="hr-HR" sz="2400" dirty="0"/>
              <a:t>Hram boga Mjeseca Sina  na vrhu</a:t>
            </a:r>
          </a:p>
          <a:p>
            <a:r>
              <a:rPr lang="hr-HR" sz="2400" dirty="0"/>
              <a:t>Rituali posvećeni bogovima </a:t>
            </a:r>
            <a:endParaRPr lang="en-US" sz="24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7085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ebo, zgrada, na otvorenom, tlo&#10;&#10;Opis je automatski generiran">
            <a:extLst>
              <a:ext uri="{FF2B5EF4-FFF2-40B4-BE49-F238E27FC236}">
                <a16:creationId xmlns:a16="http://schemas.microsoft.com/office/drawing/2014/main" xmlns="" id="{966853B7-5526-4A42-8BE7-CCBCF8A8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54" r="21778"/>
          <a:stretch/>
        </p:blipFill>
        <p:spPr>
          <a:xfrm>
            <a:off x="5062605" y="-1"/>
            <a:ext cx="4081395" cy="4241204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98756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336162-B533-4EFE-8BB3-8EBB4A5E3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85788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748A33F-0BB3-4BE5-BD8E-A4199362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059302"/>
            <a:ext cx="2774103" cy="1024896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hr-HR" sz="2400">
                <a:solidFill>
                  <a:srgbClr val="262626"/>
                </a:solidFill>
              </a:rPr>
              <a:t>Asirci i Babilonci</a:t>
            </a: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xmlns="" id="{C160B91E-AC8A-4F40-82AE-D7994FFDF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601978"/>
            <a:ext cx="4056522" cy="393954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Štovanje svojih bogova </a:t>
            </a:r>
          </a:p>
          <a:p>
            <a:r>
              <a:rPr lang="hr-HR" sz="2400" dirty="0"/>
              <a:t>Preuzeli bogove Sumerana</a:t>
            </a:r>
          </a:p>
          <a:p>
            <a:r>
              <a:rPr lang="hr-HR" sz="2400" dirty="0" err="1"/>
              <a:t>Ašur</a:t>
            </a:r>
            <a:r>
              <a:rPr lang="hr-HR" sz="2400" dirty="0"/>
              <a:t>, vrhovni bog Asiraca</a:t>
            </a:r>
          </a:p>
          <a:p>
            <a:r>
              <a:rPr lang="hr-HR" sz="2400" dirty="0" err="1"/>
              <a:t>Marduk</a:t>
            </a:r>
            <a:r>
              <a:rPr lang="hr-HR" sz="2400" dirty="0"/>
              <a:t>, vrhovni bog Babilonaca</a:t>
            </a:r>
          </a:p>
          <a:p>
            <a:r>
              <a:rPr lang="hr-HR" sz="2400" dirty="0"/>
              <a:t>Prinošenje darova u hramu na vrhu </a:t>
            </a:r>
            <a:r>
              <a:rPr lang="hr-HR" sz="2400" dirty="0" err="1"/>
              <a:t>zigurata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58409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7F6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B30650-28C4-4346-BC7C-710CA25D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Bog </a:t>
            </a:r>
            <a:r>
              <a:rPr lang="hr-HR" dirty="0" err="1">
                <a:solidFill>
                  <a:srgbClr val="FFFFFF"/>
                </a:solidFill>
              </a:rPr>
              <a:t>Ašur</a:t>
            </a:r>
            <a:endParaRPr lang="hr-HR" dirty="0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građevinski materijal, zgrada, zid&#10;&#10;Opis je automatski generiran">
            <a:extLst>
              <a:ext uri="{FF2B5EF4-FFF2-40B4-BE49-F238E27FC236}">
                <a16:creationId xmlns:a16="http://schemas.microsoft.com/office/drawing/2014/main" xmlns="" id="{9135C2AA-7233-4F3F-8835-2623B2205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47" r="-2" b="6244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FF186F3-5438-4910-BFB1-1EB3AC95B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8" y="688293"/>
            <a:ext cx="2728819" cy="3639272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Bog neba i zemlje</a:t>
            </a:r>
          </a:p>
          <a:p>
            <a:r>
              <a:rPr lang="hr-HR" sz="2400" dirty="0">
                <a:solidFill>
                  <a:srgbClr val="FFFFFF"/>
                </a:solidFill>
              </a:rPr>
              <a:t>Tvorac čovječanstva</a:t>
            </a:r>
          </a:p>
          <a:p>
            <a:r>
              <a:rPr lang="hr-HR" sz="2400" dirty="0">
                <a:solidFill>
                  <a:srgbClr val="FFFFFF"/>
                </a:solidFill>
              </a:rPr>
              <a:t>Zaštitnik grada </a:t>
            </a:r>
            <a:r>
              <a:rPr lang="hr-HR" sz="2400" dirty="0" err="1">
                <a:solidFill>
                  <a:srgbClr val="FFFFFF"/>
                </a:solidFill>
              </a:rPr>
              <a:t>Ašura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85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789AA9-EDA4-4F9B-B42E-F68BFEF8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55" y="707782"/>
            <a:ext cx="4629150" cy="1371600"/>
          </a:xfrm>
        </p:spPr>
        <p:txBody>
          <a:bodyPr>
            <a:normAutofit/>
          </a:bodyPr>
          <a:lstStyle/>
          <a:p>
            <a:r>
              <a:rPr lang="hr-HR" dirty="0"/>
              <a:t>Bog </a:t>
            </a:r>
            <a:r>
              <a:rPr lang="hr-HR" dirty="0" err="1"/>
              <a:t>Marduk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34726487-4426-48FE-84B7-7EE574411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006" r="-3" b="8109"/>
          <a:stretch/>
        </p:blipFill>
        <p:spPr>
          <a:xfrm>
            <a:off x="20" y="10"/>
            <a:ext cx="3479779" cy="51434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D947474-A4B6-407A-B771-CF1D8345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455" y="2091376"/>
            <a:ext cx="4629150" cy="2894076"/>
          </a:xfrm>
        </p:spPr>
        <p:txBody>
          <a:bodyPr>
            <a:normAutofit/>
          </a:bodyPr>
          <a:lstStyle/>
          <a:p>
            <a:r>
              <a:rPr lang="hr-HR" sz="2400" dirty="0"/>
              <a:t>Vrhovni bog Babilonaca</a:t>
            </a:r>
          </a:p>
          <a:p>
            <a:r>
              <a:rPr lang="hr-HR" sz="2400" dirty="0"/>
              <a:t>Gospodar života</a:t>
            </a:r>
          </a:p>
          <a:p>
            <a:r>
              <a:rPr lang="hr-HR" sz="2400" dirty="0"/>
              <a:t>Stvorio čovjeka od svoje krvi</a:t>
            </a:r>
          </a:p>
          <a:p>
            <a:r>
              <a:rPr lang="hr-HR" sz="2400" dirty="0"/>
              <a:t>Zaštitnik grada Babilona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9289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500</Words>
  <Application>Microsoft Office PowerPoint</Application>
  <PresentationFormat>On-screen Show (16:9)</PresentationFormat>
  <Paragraphs>114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Religije Starog istoka</vt:lpstr>
      <vt:lpstr>Religije i bogovi Starog istoka</vt:lpstr>
      <vt:lpstr>Mezopotamija</vt:lpstr>
      <vt:lpstr>Sumerski bogovi Inana i Dumuzi</vt:lpstr>
      <vt:lpstr>Grad Ur pod zaštitom boga Mjeseca – Sina i njegove žene Ištar</vt:lpstr>
      <vt:lpstr>Zigurat</vt:lpstr>
      <vt:lpstr>Asirci i Babilonci</vt:lpstr>
      <vt:lpstr>Bog Ašur</vt:lpstr>
      <vt:lpstr>Bog Marduk</vt:lpstr>
      <vt:lpstr>Ep o Gilgaamešu </vt:lpstr>
      <vt:lpstr>Egipat</vt:lpstr>
      <vt:lpstr>Egipatski bogovi</vt:lpstr>
      <vt:lpstr>Bog Sunca Amon-Ra</vt:lpstr>
      <vt:lpstr>Oziris </vt:lpstr>
      <vt:lpstr>Izgradnja hramova</vt:lpstr>
      <vt:lpstr>Hram u Luksoru</vt:lpstr>
      <vt:lpstr>Današnji izgled hrama u Luksoru noću</vt:lpstr>
      <vt:lpstr>Vjerska reforma</vt:lpstr>
      <vt:lpstr>Istočno Sredozemlje</vt:lpstr>
      <vt:lpstr>Baal, fenički bog plodnosti</vt:lpstr>
      <vt:lpstr>Fenička božica Astarta</vt:lpstr>
      <vt:lpstr>Židovi ili Hebreji</vt:lpstr>
      <vt:lpstr>Vjera</vt:lpstr>
      <vt:lpstr>Kovčeg saveza</vt:lpstr>
      <vt:lpstr>Ilustracija Jeruzalema</vt:lpstr>
      <vt:lpstr>Zid plača u Jeruzalemu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Religije Starog istoka</dc:title>
  <dc:creator>ivan.cuzic1@skole.hr</dc:creator>
  <cp:lastModifiedBy>dvukelic</cp:lastModifiedBy>
  <cp:revision>2</cp:revision>
  <dcterms:created xsi:type="dcterms:W3CDTF">2019-08-26T21:46:16Z</dcterms:created>
  <dcterms:modified xsi:type="dcterms:W3CDTF">2019-08-29T10:12:49Z</dcterms:modified>
</cp:coreProperties>
</file>